
<file path=[Content_Types].xml><?xml version="1.0" encoding="utf-8"?>
<Types xmlns="http://schemas.openxmlformats.org/package/2006/content-types">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4.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5.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8"/>
  </p:sldMasterIdLst>
  <p:notesMasterIdLst>
    <p:notesMasterId r:id="rId16"/>
  </p:notesMasterIdLst>
  <p:sldIdLst>
    <p:sldId id="266" r:id="rId9"/>
    <p:sldId id="275" r:id="rId10"/>
    <p:sldId id="267" r:id="rId11"/>
    <p:sldId id="268" r:id="rId12"/>
    <p:sldId id="276" r:id="rId13"/>
    <p:sldId id="269" r:id="rId14"/>
    <p:sldId id="273"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4" autoAdjust="0"/>
    <p:restoredTop sz="83673" autoAdjust="0"/>
  </p:normalViewPr>
  <p:slideViewPr>
    <p:cSldViewPr snapToGrid="0">
      <p:cViewPr varScale="1">
        <p:scale>
          <a:sx n="56" d="100"/>
          <a:sy n="56" d="100"/>
        </p:scale>
        <p:origin x="1668" y="7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90" d="100"/>
          <a:sy n="90" d="100"/>
        </p:scale>
        <p:origin x="2034" y="-107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1.xml"/><Relationship Id="rId13" Type="http://schemas.openxmlformats.org/officeDocument/2006/relationships/slide" Target="slides/slide5.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customXml" Target="../customXml/item7.xml"/><Relationship Id="rId12" Type="http://schemas.openxmlformats.org/officeDocument/2006/relationships/slide" Target="slides/slide4.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3.xml"/><Relationship Id="rId5" Type="http://schemas.openxmlformats.org/officeDocument/2006/relationships/customXml" Target="../customXml/item5.xml"/><Relationship Id="rId15" Type="http://schemas.openxmlformats.org/officeDocument/2006/relationships/slide" Target="slides/slide7.xml"/><Relationship Id="rId10" Type="http://schemas.openxmlformats.org/officeDocument/2006/relationships/slide" Target="slides/slide2.xml"/><Relationship Id="rId19"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28CBBD-E9E7-486A-AB2C-4D5E210AD32C}" type="doc">
      <dgm:prSet loTypeId="urn:microsoft.com/office/officeart/2005/8/layout/hierarchy1" loCatId="hierarchy" qsTypeId="urn:microsoft.com/office/officeart/2005/8/quickstyle/simple2" qsCatId="simple" csTypeId="urn:microsoft.com/office/officeart/2005/8/colors/accent1_2" csCatId="accent1" phldr="1"/>
      <dgm:spPr/>
      <dgm:t>
        <a:bodyPr/>
        <a:lstStyle/>
        <a:p>
          <a:endParaRPr lang="en-US"/>
        </a:p>
      </dgm:t>
    </dgm:pt>
    <dgm:pt modelId="{2E8809B2-DC65-4C3A-BAAB-C0CDF4F3C657}">
      <dgm:prSet/>
      <dgm:spPr/>
      <dgm:t>
        <a:bodyPr/>
        <a:lstStyle/>
        <a:p>
          <a:r>
            <a:rPr lang="en-US" dirty="0"/>
            <a:t>Release date: 10/06/2020</a:t>
          </a:r>
        </a:p>
      </dgm:t>
    </dgm:pt>
    <dgm:pt modelId="{FF5FEC2C-CA73-4098-AC07-D77CFAF4D3F6}" type="parTrans" cxnId="{3E5FDF2F-A81C-4274-AAC0-6070572D15FB}">
      <dgm:prSet/>
      <dgm:spPr/>
      <dgm:t>
        <a:bodyPr/>
        <a:lstStyle/>
        <a:p>
          <a:endParaRPr lang="en-US"/>
        </a:p>
      </dgm:t>
    </dgm:pt>
    <dgm:pt modelId="{73637DD6-8F21-4C20-B697-98FFC5F8696B}" type="sibTrans" cxnId="{3E5FDF2F-A81C-4274-AAC0-6070572D15FB}">
      <dgm:prSet/>
      <dgm:spPr/>
      <dgm:t>
        <a:bodyPr/>
        <a:lstStyle/>
        <a:p>
          <a:endParaRPr lang="en-US"/>
        </a:p>
      </dgm:t>
    </dgm:pt>
    <dgm:pt modelId="{B17B07D3-B956-4B12-817B-F9A57343BBC2}">
      <dgm:prSet/>
      <dgm:spPr/>
      <dgm:t>
        <a:bodyPr/>
        <a:lstStyle/>
        <a:p>
          <a:r>
            <a:rPr lang="en-US" dirty="0"/>
            <a:t>Effective date: 10/12/2020</a:t>
          </a:r>
        </a:p>
      </dgm:t>
    </dgm:pt>
    <dgm:pt modelId="{FBE6D10A-589C-459B-962C-6EB427A69167}" type="parTrans" cxnId="{AA2B9CB3-E594-4DE5-BDF9-347BE8D620F4}">
      <dgm:prSet/>
      <dgm:spPr/>
      <dgm:t>
        <a:bodyPr/>
        <a:lstStyle/>
        <a:p>
          <a:endParaRPr lang="en-US"/>
        </a:p>
      </dgm:t>
    </dgm:pt>
    <dgm:pt modelId="{D4D865CC-0E92-4AAD-895D-4E1CEACD05E8}" type="sibTrans" cxnId="{AA2B9CB3-E594-4DE5-BDF9-347BE8D620F4}">
      <dgm:prSet/>
      <dgm:spPr/>
      <dgm:t>
        <a:bodyPr/>
        <a:lstStyle/>
        <a:p>
          <a:endParaRPr lang="en-US"/>
        </a:p>
      </dgm:t>
    </dgm:pt>
    <dgm:pt modelId="{419026AF-D41F-4A54-AC90-917BDB1CFB66}" type="pres">
      <dgm:prSet presAssocID="{F628CBBD-E9E7-486A-AB2C-4D5E210AD32C}" presName="hierChild1" presStyleCnt="0">
        <dgm:presLayoutVars>
          <dgm:chPref val="1"/>
          <dgm:dir/>
          <dgm:animOne val="branch"/>
          <dgm:animLvl val="lvl"/>
          <dgm:resizeHandles/>
        </dgm:presLayoutVars>
      </dgm:prSet>
      <dgm:spPr/>
    </dgm:pt>
    <dgm:pt modelId="{B2B7BF29-000D-4AC1-BF4B-F856E93820E0}" type="pres">
      <dgm:prSet presAssocID="{2E8809B2-DC65-4C3A-BAAB-C0CDF4F3C657}" presName="hierRoot1" presStyleCnt="0"/>
      <dgm:spPr/>
    </dgm:pt>
    <dgm:pt modelId="{DB43F01A-9327-4879-B797-424D70EB837A}" type="pres">
      <dgm:prSet presAssocID="{2E8809B2-DC65-4C3A-BAAB-C0CDF4F3C657}" presName="composite" presStyleCnt="0"/>
      <dgm:spPr/>
    </dgm:pt>
    <dgm:pt modelId="{943456D6-952D-4C69-AE54-CA81C007C65C}" type="pres">
      <dgm:prSet presAssocID="{2E8809B2-DC65-4C3A-BAAB-C0CDF4F3C657}" presName="background" presStyleLbl="node0" presStyleIdx="0" presStyleCnt="2"/>
      <dgm:spPr/>
    </dgm:pt>
    <dgm:pt modelId="{0E67118D-1E30-4DFA-84FC-FD315391DA55}" type="pres">
      <dgm:prSet presAssocID="{2E8809B2-DC65-4C3A-BAAB-C0CDF4F3C657}" presName="text" presStyleLbl="fgAcc0" presStyleIdx="0" presStyleCnt="2">
        <dgm:presLayoutVars>
          <dgm:chPref val="3"/>
        </dgm:presLayoutVars>
      </dgm:prSet>
      <dgm:spPr/>
    </dgm:pt>
    <dgm:pt modelId="{45421BF8-ED55-44A7-A31D-CD821D5BE95D}" type="pres">
      <dgm:prSet presAssocID="{2E8809B2-DC65-4C3A-BAAB-C0CDF4F3C657}" presName="hierChild2" presStyleCnt="0"/>
      <dgm:spPr/>
    </dgm:pt>
    <dgm:pt modelId="{92671A5D-F353-460F-BF9F-F74A2F9843CE}" type="pres">
      <dgm:prSet presAssocID="{B17B07D3-B956-4B12-817B-F9A57343BBC2}" presName="hierRoot1" presStyleCnt="0"/>
      <dgm:spPr/>
    </dgm:pt>
    <dgm:pt modelId="{C37205D2-9A10-4C2A-9717-1BEA3BC8E346}" type="pres">
      <dgm:prSet presAssocID="{B17B07D3-B956-4B12-817B-F9A57343BBC2}" presName="composite" presStyleCnt="0"/>
      <dgm:spPr/>
    </dgm:pt>
    <dgm:pt modelId="{DD487B8E-3F3B-4AF5-BB05-AB4AAF938369}" type="pres">
      <dgm:prSet presAssocID="{B17B07D3-B956-4B12-817B-F9A57343BBC2}" presName="background" presStyleLbl="node0" presStyleIdx="1" presStyleCnt="2"/>
      <dgm:spPr/>
    </dgm:pt>
    <dgm:pt modelId="{B8E2E1DD-79E5-4A2C-8201-54A2CB1203BC}" type="pres">
      <dgm:prSet presAssocID="{B17B07D3-B956-4B12-817B-F9A57343BBC2}" presName="text" presStyleLbl="fgAcc0" presStyleIdx="1" presStyleCnt="2">
        <dgm:presLayoutVars>
          <dgm:chPref val="3"/>
        </dgm:presLayoutVars>
      </dgm:prSet>
      <dgm:spPr/>
    </dgm:pt>
    <dgm:pt modelId="{BA541775-D7A9-4B06-8674-4888D7A3DA31}" type="pres">
      <dgm:prSet presAssocID="{B17B07D3-B956-4B12-817B-F9A57343BBC2}" presName="hierChild2" presStyleCnt="0"/>
      <dgm:spPr/>
    </dgm:pt>
  </dgm:ptLst>
  <dgm:cxnLst>
    <dgm:cxn modelId="{CF0D9B0B-DCD6-4CB2-AE3E-D658CB9E2DDB}" type="presOf" srcId="{2E8809B2-DC65-4C3A-BAAB-C0CDF4F3C657}" destId="{0E67118D-1E30-4DFA-84FC-FD315391DA55}" srcOrd="0" destOrd="0" presId="urn:microsoft.com/office/officeart/2005/8/layout/hierarchy1"/>
    <dgm:cxn modelId="{3E5FDF2F-A81C-4274-AAC0-6070572D15FB}" srcId="{F628CBBD-E9E7-486A-AB2C-4D5E210AD32C}" destId="{2E8809B2-DC65-4C3A-BAAB-C0CDF4F3C657}" srcOrd="0" destOrd="0" parTransId="{FF5FEC2C-CA73-4098-AC07-D77CFAF4D3F6}" sibTransId="{73637DD6-8F21-4C20-B697-98FFC5F8696B}"/>
    <dgm:cxn modelId="{0060CA43-30B6-40A3-A7C7-C3858E139672}" type="presOf" srcId="{F628CBBD-E9E7-486A-AB2C-4D5E210AD32C}" destId="{419026AF-D41F-4A54-AC90-917BDB1CFB66}" srcOrd="0" destOrd="0" presId="urn:microsoft.com/office/officeart/2005/8/layout/hierarchy1"/>
    <dgm:cxn modelId="{C4585748-FC9C-47FE-BCA1-EB1BB26CB522}" type="presOf" srcId="{B17B07D3-B956-4B12-817B-F9A57343BBC2}" destId="{B8E2E1DD-79E5-4A2C-8201-54A2CB1203BC}" srcOrd="0" destOrd="0" presId="urn:microsoft.com/office/officeart/2005/8/layout/hierarchy1"/>
    <dgm:cxn modelId="{AA2B9CB3-E594-4DE5-BDF9-347BE8D620F4}" srcId="{F628CBBD-E9E7-486A-AB2C-4D5E210AD32C}" destId="{B17B07D3-B956-4B12-817B-F9A57343BBC2}" srcOrd="1" destOrd="0" parTransId="{FBE6D10A-589C-459B-962C-6EB427A69167}" sibTransId="{D4D865CC-0E92-4AAD-895D-4E1CEACD05E8}"/>
    <dgm:cxn modelId="{EC19C7E9-AA2C-46B5-AD61-2EAE24EFD1A0}" type="presParOf" srcId="{419026AF-D41F-4A54-AC90-917BDB1CFB66}" destId="{B2B7BF29-000D-4AC1-BF4B-F856E93820E0}" srcOrd="0" destOrd="0" presId="urn:microsoft.com/office/officeart/2005/8/layout/hierarchy1"/>
    <dgm:cxn modelId="{5004DFA9-6414-49D5-A7D2-0EBC994083C7}" type="presParOf" srcId="{B2B7BF29-000D-4AC1-BF4B-F856E93820E0}" destId="{DB43F01A-9327-4879-B797-424D70EB837A}" srcOrd="0" destOrd="0" presId="urn:microsoft.com/office/officeart/2005/8/layout/hierarchy1"/>
    <dgm:cxn modelId="{1DA6BECA-4C03-4BA9-9999-0855AD5AFC56}" type="presParOf" srcId="{DB43F01A-9327-4879-B797-424D70EB837A}" destId="{943456D6-952D-4C69-AE54-CA81C007C65C}" srcOrd="0" destOrd="0" presId="urn:microsoft.com/office/officeart/2005/8/layout/hierarchy1"/>
    <dgm:cxn modelId="{BBE98C7A-D9F8-47EC-B543-2D3C37B64F28}" type="presParOf" srcId="{DB43F01A-9327-4879-B797-424D70EB837A}" destId="{0E67118D-1E30-4DFA-84FC-FD315391DA55}" srcOrd="1" destOrd="0" presId="urn:microsoft.com/office/officeart/2005/8/layout/hierarchy1"/>
    <dgm:cxn modelId="{3251429B-D726-4718-BAB9-5E2856FE4963}" type="presParOf" srcId="{B2B7BF29-000D-4AC1-BF4B-F856E93820E0}" destId="{45421BF8-ED55-44A7-A31D-CD821D5BE95D}" srcOrd="1" destOrd="0" presId="urn:microsoft.com/office/officeart/2005/8/layout/hierarchy1"/>
    <dgm:cxn modelId="{8FDDD289-20F5-4B47-AA6E-1D924750AA7B}" type="presParOf" srcId="{419026AF-D41F-4A54-AC90-917BDB1CFB66}" destId="{92671A5D-F353-460F-BF9F-F74A2F9843CE}" srcOrd="1" destOrd="0" presId="urn:microsoft.com/office/officeart/2005/8/layout/hierarchy1"/>
    <dgm:cxn modelId="{9DE1B1F3-2F7B-403F-94FF-C83DCD833985}" type="presParOf" srcId="{92671A5D-F353-460F-BF9F-F74A2F9843CE}" destId="{C37205D2-9A10-4C2A-9717-1BEA3BC8E346}" srcOrd="0" destOrd="0" presId="urn:microsoft.com/office/officeart/2005/8/layout/hierarchy1"/>
    <dgm:cxn modelId="{B8609B3B-E7AB-40ED-9916-901473441999}" type="presParOf" srcId="{C37205D2-9A10-4C2A-9717-1BEA3BC8E346}" destId="{DD487B8E-3F3B-4AF5-BB05-AB4AAF938369}" srcOrd="0" destOrd="0" presId="urn:microsoft.com/office/officeart/2005/8/layout/hierarchy1"/>
    <dgm:cxn modelId="{DFD626F6-090D-4527-B026-F102F9B63554}" type="presParOf" srcId="{C37205D2-9A10-4C2A-9717-1BEA3BC8E346}" destId="{B8E2E1DD-79E5-4A2C-8201-54A2CB1203BC}" srcOrd="1" destOrd="0" presId="urn:microsoft.com/office/officeart/2005/8/layout/hierarchy1"/>
    <dgm:cxn modelId="{F729CE2C-D636-470E-B09B-083487C0513A}" type="presParOf" srcId="{92671A5D-F353-460F-BF9F-F74A2F9843CE}" destId="{BA541775-D7A9-4B06-8674-4888D7A3DA31}" srcOrd="1" destOrd="0" presId="urn:microsoft.com/office/officeart/2005/8/layout/hierarchy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E03204E-9113-49DF-B76C-E411FC38DA52}" type="doc">
      <dgm:prSet loTypeId="urn:microsoft.com/office/officeart/2016/7/layout/VerticalSolidActionList" loCatId="List" qsTypeId="urn:microsoft.com/office/officeart/2005/8/quickstyle/simple2" qsCatId="simple" csTypeId="urn:microsoft.com/office/officeart/2005/8/colors/accent2_2" csCatId="accent2" phldr="1"/>
      <dgm:spPr/>
      <dgm:t>
        <a:bodyPr/>
        <a:lstStyle/>
        <a:p>
          <a:endParaRPr lang="en-US"/>
        </a:p>
      </dgm:t>
    </dgm:pt>
    <dgm:pt modelId="{BDDCA810-9A12-41E4-9770-CCE59BB9C2B8}">
      <dgm:prSet/>
      <dgm:spPr/>
      <dgm:t>
        <a:bodyPr/>
        <a:lstStyle/>
        <a:p>
          <a:r>
            <a:rPr lang="en-US" dirty="0"/>
            <a:t>Do</a:t>
          </a:r>
        </a:p>
      </dgm:t>
    </dgm:pt>
    <dgm:pt modelId="{9DB922AD-D003-4A9A-8377-75266A79BB24}" type="parTrans" cxnId="{0F62EB3A-7B26-405C-AD4D-85894CF12EA9}">
      <dgm:prSet/>
      <dgm:spPr/>
      <dgm:t>
        <a:bodyPr/>
        <a:lstStyle/>
        <a:p>
          <a:endParaRPr lang="en-US"/>
        </a:p>
      </dgm:t>
    </dgm:pt>
    <dgm:pt modelId="{FDA11909-5327-4E60-A26A-A50F587AAD68}" type="sibTrans" cxnId="{0F62EB3A-7B26-405C-AD4D-85894CF12EA9}">
      <dgm:prSet/>
      <dgm:spPr/>
      <dgm:t>
        <a:bodyPr/>
        <a:lstStyle/>
        <a:p>
          <a:endParaRPr lang="en-US"/>
        </a:p>
      </dgm:t>
    </dgm:pt>
    <dgm:pt modelId="{2C6C515A-03BC-4841-B2D8-D71D259A854E}">
      <dgm:prSet custT="1"/>
      <dgm:spPr/>
      <dgm:t>
        <a:bodyPr/>
        <a:lstStyle/>
        <a:p>
          <a:pPr marL="58738" indent="0">
            <a:buFont typeface="Wingdings" panose="05000000000000000000" pitchFamily="2" charset="2"/>
            <a:buNone/>
          </a:pPr>
          <a:endParaRPr lang="en-US" sz="1800" dirty="0"/>
        </a:p>
        <a:p>
          <a:pPr marL="58738" indent="0">
            <a:buFont typeface="Wingdings" panose="05000000000000000000" pitchFamily="2" charset="2"/>
            <a:buNone/>
          </a:pPr>
          <a:r>
            <a:rPr lang="en-US" sz="1800" dirty="0"/>
            <a:t>- Review Policy 205 for details about required components of IRB submission, including exempt submissions</a:t>
          </a:r>
        </a:p>
        <a:p>
          <a:pPr marL="58738" indent="0">
            <a:buFont typeface="Wingdings" panose="05000000000000000000" pitchFamily="2" charset="2"/>
            <a:buNone/>
          </a:pPr>
          <a:r>
            <a:rPr lang="en-US" sz="1800" dirty="0"/>
            <a:t>- Do be aware of new multi-site and exempt submission requirements</a:t>
          </a:r>
        </a:p>
      </dgm:t>
    </dgm:pt>
    <dgm:pt modelId="{1F9F061C-EB37-43C8-9977-F8F11F388AEE}" type="parTrans" cxnId="{6C4156D1-75AF-4C8B-9756-55AF7DAAAEDE}">
      <dgm:prSet/>
      <dgm:spPr/>
      <dgm:t>
        <a:bodyPr/>
        <a:lstStyle/>
        <a:p>
          <a:endParaRPr lang="en-US"/>
        </a:p>
      </dgm:t>
    </dgm:pt>
    <dgm:pt modelId="{336D15F0-28E6-4583-B3E0-9483A87B3901}" type="sibTrans" cxnId="{6C4156D1-75AF-4C8B-9756-55AF7DAAAEDE}">
      <dgm:prSet/>
      <dgm:spPr/>
      <dgm:t>
        <a:bodyPr/>
        <a:lstStyle/>
        <a:p>
          <a:endParaRPr lang="en-US"/>
        </a:p>
      </dgm:t>
    </dgm:pt>
    <dgm:pt modelId="{CEF60A54-3D8C-4DE6-A0A4-9679B979D3F2}">
      <dgm:prSet/>
      <dgm:spPr/>
      <dgm:t>
        <a:bodyPr/>
        <a:lstStyle/>
        <a:p>
          <a:r>
            <a:rPr lang="en-US" dirty="0"/>
            <a:t>Provide</a:t>
          </a:r>
        </a:p>
      </dgm:t>
    </dgm:pt>
    <dgm:pt modelId="{41B023F6-39CC-4C0F-A1C0-4D91B79AECE9}" type="parTrans" cxnId="{A95D6D8F-B33B-4A56-BA6E-EF479D6E5F14}">
      <dgm:prSet/>
      <dgm:spPr/>
      <dgm:t>
        <a:bodyPr/>
        <a:lstStyle/>
        <a:p>
          <a:endParaRPr lang="en-US"/>
        </a:p>
      </dgm:t>
    </dgm:pt>
    <dgm:pt modelId="{28677FB4-205A-48AD-BD30-AF120528FB88}" type="sibTrans" cxnId="{A95D6D8F-B33B-4A56-BA6E-EF479D6E5F14}">
      <dgm:prSet/>
      <dgm:spPr/>
      <dgm:t>
        <a:bodyPr/>
        <a:lstStyle/>
        <a:p>
          <a:endParaRPr lang="en-US"/>
        </a:p>
      </dgm:t>
    </dgm:pt>
    <dgm:pt modelId="{3051FA19-C72C-4BC9-A7CA-6C74C83C8371}">
      <dgm:prSet custT="1"/>
      <dgm:spPr/>
      <dgm:t>
        <a:bodyPr/>
        <a:lstStyle/>
        <a:p>
          <a:r>
            <a:rPr lang="en-US" sz="1800" dirty="0"/>
            <a:t>All required documents and institutional approvals in order to facilitate prompt review by the IRB. </a:t>
          </a:r>
        </a:p>
      </dgm:t>
    </dgm:pt>
    <dgm:pt modelId="{B8CF61E0-CCE3-4DC9-9BFA-896EEE7C7978}" type="parTrans" cxnId="{61330D0A-FE8F-41BF-8FBD-C9865395E36C}">
      <dgm:prSet/>
      <dgm:spPr/>
      <dgm:t>
        <a:bodyPr/>
        <a:lstStyle/>
        <a:p>
          <a:endParaRPr lang="en-US"/>
        </a:p>
      </dgm:t>
    </dgm:pt>
    <dgm:pt modelId="{7206B547-B791-49D8-A457-C4805CFB708C}" type="sibTrans" cxnId="{61330D0A-FE8F-41BF-8FBD-C9865395E36C}">
      <dgm:prSet/>
      <dgm:spPr/>
      <dgm:t>
        <a:bodyPr/>
        <a:lstStyle/>
        <a:p>
          <a:endParaRPr lang="en-US"/>
        </a:p>
      </dgm:t>
    </dgm:pt>
    <dgm:pt modelId="{9B633A13-2012-4601-8496-163D2ED562AD}">
      <dgm:prSet/>
      <dgm:spPr/>
      <dgm:t>
        <a:bodyPr/>
        <a:lstStyle/>
        <a:p>
          <a:r>
            <a:rPr lang="en-US" dirty="0"/>
            <a:t>Don’t</a:t>
          </a:r>
        </a:p>
      </dgm:t>
    </dgm:pt>
    <dgm:pt modelId="{0559020D-F6E7-4F14-8562-1BA50DA9D3B3}" type="parTrans" cxnId="{1427EAD0-F287-4B0A-8E1E-B8F6D5AE7EED}">
      <dgm:prSet/>
      <dgm:spPr/>
      <dgm:t>
        <a:bodyPr/>
        <a:lstStyle/>
        <a:p>
          <a:endParaRPr lang="en-US"/>
        </a:p>
      </dgm:t>
    </dgm:pt>
    <dgm:pt modelId="{D9301052-A6D3-4464-9859-9E461920EA40}" type="sibTrans" cxnId="{1427EAD0-F287-4B0A-8E1E-B8F6D5AE7EED}">
      <dgm:prSet/>
      <dgm:spPr/>
      <dgm:t>
        <a:bodyPr/>
        <a:lstStyle/>
        <a:p>
          <a:endParaRPr lang="en-US"/>
        </a:p>
      </dgm:t>
    </dgm:pt>
    <dgm:pt modelId="{280FDC32-D6CE-4A14-B05F-0D7178DB1FC4}">
      <dgm:prSet custT="1"/>
      <dgm:spPr/>
      <dgm:t>
        <a:bodyPr/>
        <a:lstStyle/>
        <a:p>
          <a:pPr>
            <a:buNone/>
          </a:pPr>
          <a:r>
            <a:rPr lang="en-US" sz="1800" dirty="0"/>
            <a:t>Ignore requests by the IRBO or the IRB for missing items or for changes to your study, in order to avoid withdrawal of your submission</a:t>
          </a:r>
        </a:p>
      </dgm:t>
    </dgm:pt>
    <dgm:pt modelId="{29CC107B-A4BB-40D7-8B32-03AB0C32E2F6}" type="parTrans" cxnId="{5DB1B449-6241-4AE8-977B-B3B4E9E6DF77}">
      <dgm:prSet/>
      <dgm:spPr/>
      <dgm:t>
        <a:bodyPr/>
        <a:lstStyle/>
        <a:p>
          <a:endParaRPr lang="en-US"/>
        </a:p>
      </dgm:t>
    </dgm:pt>
    <dgm:pt modelId="{3568A5D6-8634-4113-B0CC-363AC33D70A7}" type="sibTrans" cxnId="{5DB1B449-6241-4AE8-977B-B3B4E9E6DF77}">
      <dgm:prSet/>
      <dgm:spPr/>
      <dgm:t>
        <a:bodyPr/>
        <a:lstStyle/>
        <a:p>
          <a:endParaRPr lang="en-US"/>
        </a:p>
      </dgm:t>
    </dgm:pt>
    <dgm:pt modelId="{CA562395-3800-4D9E-9A02-AF30BFEEE78D}" type="pres">
      <dgm:prSet presAssocID="{8E03204E-9113-49DF-B76C-E411FC38DA52}" presName="Name0" presStyleCnt="0">
        <dgm:presLayoutVars>
          <dgm:dir/>
          <dgm:animLvl val="lvl"/>
          <dgm:resizeHandles val="exact"/>
        </dgm:presLayoutVars>
      </dgm:prSet>
      <dgm:spPr/>
    </dgm:pt>
    <dgm:pt modelId="{42A430B3-C2F5-496C-B6C7-0614D96074B2}" type="pres">
      <dgm:prSet presAssocID="{BDDCA810-9A12-41E4-9770-CCE59BB9C2B8}" presName="linNode" presStyleCnt="0"/>
      <dgm:spPr/>
    </dgm:pt>
    <dgm:pt modelId="{7D818E1A-19CA-4EEC-8083-D9390C94391B}" type="pres">
      <dgm:prSet presAssocID="{BDDCA810-9A12-41E4-9770-CCE59BB9C2B8}" presName="parentText" presStyleLbl="alignNode1" presStyleIdx="0" presStyleCnt="3">
        <dgm:presLayoutVars>
          <dgm:chMax val="1"/>
          <dgm:bulletEnabled/>
        </dgm:presLayoutVars>
      </dgm:prSet>
      <dgm:spPr/>
    </dgm:pt>
    <dgm:pt modelId="{B0AD745C-440B-43C1-9447-88F15B7FF2B6}" type="pres">
      <dgm:prSet presAssocID="{BDDCA810-9A12-41E4-9770-CCE59BB9C2B8}" presName="descendantText" presStyleLbl="alignAccFollowNode1" presStyleIdx="0" presStyleCnt="3">
        <dgm:presLayoutVars>
          <dgm:bulletEnabled/>
        </dgm:presLayoutVars>
      </dgm:prSet>
      <dgm:spPr/>
    </dgm:pt>
    <dgm:pt modelId="{459B5E23-0624-41C2-8D5F-87D58C12EB83}" type="pres">
      <dgm:prSet presAssocID="{FDA11909-5327-4E60-A26A-A50F587AAD68}" presName="sp" presStyleCnt="0"/>
      <dgm:spPr/>
    </dgm:pt>
    <dgm:pt modelId="{94A5FCD3-D0F9-4E43-8AEF-20359B58594A}" type="pres">
      <dgm:prSet presAssocID="{CEF60A54-3D8C-4DE6-A0A4-9679B979D3F2}" presName="linNode" presStyleCnt="0"/>
      <dgm:spPr/>
    </dgm:pt>
    <dgm:pt modelId="{FBD58ADF-032D-4B81-BC9F-09C10D25B5C7}" type="pres">
      <dgm:prSet presAssocID="{CEF60A54-3D8C-4DE6-A0A4-9679B979D3F2}" presName="parentText" presStyleLbl="alignNode1" presStyleIdx="1" presStyleCnt="3">
        <dgm:presLayoutVars>
          <dgm:chMax val="1"/>
          <dgm:bulletEnabled/>
        </dgm:presLayoutVars>
      </dgm:prSet>
      <dgm:spPr/>
    </dgm:pt>
    <dgm:pt modelId="{6A5CBDB8-9858-4A50-B3AD-9EF9326F2E28}" type="pres">
      <dgm:prSet presAssocID="{CEF60A54-3D8C-4DE6-A0A4-9679B979D3F2}" presName="descendantText" presStyleLbl="alignAccFollowNode1" presStyleIdx="1" presStyleCnt="3">
        <dgm:presLayoutVars>
          <dgm:bulletEnabled/>
        </dgm:presLayoutVars>
      </dgm:prSet>
      <dgm:spPr/>
    </dgm:pt>
    <dgm:pt modelId="{EFEDE2C6-1804-45C1-BA0D-D9D5ACD25A6F}" type="pres">
      <dgm:prSet presAssocID="{28677FB4-205A-48AD-BD30-AF120528FB88}" presName="sp" presStyleCnt="0"/>
      <dgm:spPr/>
    </dgm:pt>
    <dgm:pt modelId="{D69E4305-A419-4AE2-BFB3-262883868ABB}" type="pres">
      <dgm:prSet presAssocID="{9B633A13-2012-4601-8496-163D2ED562AD}" presName="linNode" presStyleCnt="0"/>
      <dgm:spPr/>
    </dgm:pt>
    <dgm:pt modelId="{9101FF2E-F71B-4A54-B93C-0E2055E1D329}" type="pres">
      <dgm:prSet presAssocID="{9B633A13-2012-4601-8496-163D2ED562AD}" presName="parentText" presStyleLbl="alignNode1" presStyleIdx="2" presStyleCnt="3">
        <dgm:presLayoutVars>
          <dgm:chMax val="1"/>
          <dgm:bulletEnabled/>
        </dgm:presLayoutVars>
      </dgm:prSet>
      <dgm:spPr/>
    </dgm:pt>
    <dgm:pt modelId="{5B1A8FEC-F151-41B8-BA3D-2C998ED53AA8}" type="pres">
      <dgm:prSet presAssocID="{9B633A13-2012-4601-8496-163D2ED562AD}" presName="descendantText" presStyleLbl="alignAccFollowNode1" presStyleIdx="2" presStyleCnt="3" custLinFactNeighborY="5297">
        <dgm:presLayoutVars>
          <dgm:bulletEnabled/>
        </dgm:presLayoutVars>
      </dgm:prSet>
      <dgm:spPr/>
    </dgm:pt>
  </dgm:ptLst>
  <dgm:cxnLst>
    <dgm:cxn modelId="{61330D0A-FE8F-41BF-8FBD-C9865395E36C}" srcId="{CEF60A54-3D8C-4DE6-A0A4-9679B979D3F2}" destId="{3051FA19-C72C-4BC9-A7CA-6C74C83C8371}" srcOrd="0" destOrd="0" parTransId="{B8CF61E0-CCE3-4DC9-9BFA-896EEE7C7978}" sibTransId="{7206B547-B791-49D8-A457-C4805CFB708C}"/>
    <dgm:cxn modelId="{E9C5142E-856D-4A05-907E-515B1A446303}" type="presOf" srcId="{280FDC32-D6CE-4A14-B05F-0D7178DB1FC4}" destId="{5B1A8FEC-F151-41B8-BA3D-2C998ED53AA8}" srcOrd="0" destOrd="0" presId="urn:microsoft.com/office/officeart/2016/7/layout/VerticalSolidActionList"/>
    <dgm:cxn modelId="{22499036-74C6-4603-9E04-C9CC762FF710}" type="presOf" srcId="{BDDCA810-9A12-41E4-9770-CCE59BB9C2B8}" destId="{7D818E1A-19CA-4EEC-8083-D9390C94391B}" srcOrd="0" destOrd="0" presId="urn:microsoft.com/office/officeart/2016/7/layout/VerticalSolidActionList"/>
    <dgm:cxn modelId="{0F62EB3A-7B26-405C-AD4D-85894CF12EA9}" srcId="{8E03204E-9113-49DF-B76C-E411FC38DA52}" destId="{BDDCA810-9A12-41E4-9770-CCE59BB9C2B8}" srcOrd="0" destOrd="0" parTransId="{9DB922AD-D003-4A9A-8377-75266A79BB24}" sibTransId="{FDA11909-5327-4E60-A26A-A50F587AAD68}"/>
    <dgm:cxn modelId="{5DB1B449-6241-4AE8-977B-B3B4E9E6DF77}" srcId="{9B633A13-2012-4601-8496-163D2ED562AD}" destId="{280FDC32-D6CE-4A14-B05F-0D7178DB1FC4}" srcOrd="0" destOrd="0" parTransId="{29CC107B-A4BB-40D7-8B32-03AB0C32E2F6}" sibTransId="{3568A5D6-8634-4113-B0CC-363AC33D70A7}"/>
    <dgm:cxn modelId="{93162F4F-2704-4A84-B8CB-D4ADB524378B}" type="presOf" srcId="{3051FA19-C72C-4BC9-A7CA-6C74C83C8371}" destId="{6A5CBDB8-9858-4A50-B3AD-9EF9326F2E28}" srcOrd="0" destOrd="0" presId="urn:microsoft.com/office/officeart/2016/7/layout/VerticalSolidActionList"/>
    <dgm:cxn modelId="{49DF158B-9FEE-4A43-AB3B-D79C82FFF9F4}" type="presOf" srcId="{9B633A13-2012-4601-8496-163D2ED562AD}" destId="{9101FF2E-F71B-4A54-B93C-0E2055E1D329}" srcOrd="0" destOrd="0" presId="urn:microsoft.com/office/officeart/2016/7/layout/VerticalSolidActionList"/>
    <dgm:cxn modelId="{A95D6D8F-B33B-4A56-BA6E-EF479D6E5F14}" srcId="{8E03204E-9113-49DF-B76C-E411FC38DA52}" destId="{CEF60A54-3D8C-4DE6-A0A4-9679B979D3F2}" srcOrd="1" destOrd="0" parTransId="{41B023F6-39CC-4C0F-A1C0-4D91B79AECE9}" sibTransId="{28677FB4-205A-48AD-BD30-AF120528FB88}"/>
    <dgm:cxn modelId="{AE143AB2-8D61-4D9C-802C-AEC8E39FE64E}" type="presOf" srcId="{8E03204E-9113-49DF-B76C-E411FC38DA52}" destId="{CA562395-3800-4D9E-9A02-AF30BFEEE78D}" srcOrd="0" destOrd="0" presId="urn:microsoft.com/office/officeart/2016/7/layout/VerticalSolidActionList"/>
    <dgm:cxn modelId="{24BC0EBF-6C2D-4AA0-88A9-FFDB4B6CB035}" type="presOf" srcId="{CEF60A54-3D8C-4DE6-A0A4-9679B979D3F2}" destId="{FBD58ADF-032D-4B81-BC9F-09C10D25B5C7}" srcOrd="0" destOrd="0" presId="urn:microsoft.com/office/officeart/2016/7/layout/VerticalSolidActionList"/>
    <dgm:cxn modelId="{1427EAD0-F287-4B0A-8E1E-B8F6D5AE7EED}" srcId="{8E03204E-9113-49DF-B76C-E411FC38DA52}" destId="{9B633A13-2012-4601-8496-163D2ED562AD}" srcOrd="2" destOrd="0" parTransId="{0559020D-F6E7-4F14-8562-1BA50DA9D3B3}" sibTransId="{D9301052-A6D3-4464-9859-9E461920EA40}"/>
    <dgm:cxn modelId="{6C4156D1-75AF-4C8B-9756-55AF7DAAAEDE}" srcId="{BDDCA810-9A12-41E4-9770-CCE59BB9C2B8}" destId="{2C6C515A-03BC-4841-B2D8-D71D259A854E}" srcOrd="0" destOrd="0" parTransId="{1F9F061C-EB37-43C8-9977-F8F11F388AEE}" sibTransId="{336D15F0-28E6-4583-B3E0-9483A87B3901}"/>
    <dgm:cxn modelId="{B273C3F7-FDF2-4076-BD63-624D1827FB99}" type="presOf" srcId="{2C6C515A-03BC-4841-B2D8-D71D259A854E}" destId="{B0AD745C-440B-43C1-9447-88F15B7FF2B6}" srcOrd="0" destOrd="0" presId="urn:microsoft.com/office/officeart/2016/7/layout/VerticalSolidActionList"/>
    <dgm:cxn modelId="{8C337C9B-53FD-43E1-A060-F9BED882396E}" type="presParOf" srcId="{CA562395-3800-4D9E-9A02-AF30BFEEE78D}" destId="{42A430B3-C2F5-496C-B6C7-0614D96074B2}" srcOrd="0" destOrd="0" presId="urn:microsoft.com/office/officeart/2016/7/layout/VerticalSolidActionList"/>
    <dgm:cxn modelId="{DFC3D072-35E9-43F6-8A29-098AA3F25E41}" type="presParOf" srcId="{42A430B3-C2F5-496C-B6C7-0614D96074B2}" destId="{7D818E1A-19CA-4EEC-8083-D9390C94391B}" srcOrd="0" destOrd="0" presId="urn:microsoft.com/office/officeart/2016/7/layout/VerticalSolidActionList"/>
    <dgm:cxn modelId="{B2C43981-6EB1-4787-B2A5-EBF4F6428BF4}" type="presParOf" srcId="{42A430B3-C2F5-496C-B6C7-0614D96074B2}" destId="{B0AD745C-440B-43C1-9447-88F15B7FF2B6}" srcOrd="1" destOrd="0" presId="urn:microsoft.com/office/officeart/2016/7/layout/VerticalSolidActionList"/>
    <dgm:cxn modelId="{0DBC2749-C04D-46E2-BE52-FBD5F6E355C8}" type="presParOf" srcId="{CA562395-3800-4D9E-9A02-AF30BFEEE78D}" destId="{459B5E23-0624-41C2-8D5F-87D58C12EB83}" srcOrd="1" destOrd="0" presId="urn:microsoft.com/office/officeart/2016/7/layout/VerticalSolidActionList"/>
    <dgm:cxn modelId="{8FA626CD-80F4-4F9E-9841-71DC0FF91C9E}" type="presParOf" srcId="{CA562395-3800-4D9E-9A02-AF30BFEEE78D}" destId="{94A5FCD3-D0F9-4E43-8AEF-20359B58594A}" srcOrd="2" destOrd="0" presId="urn:microsoft.com/office/officeart/2016/7/layout/VerticalSolidActionList"/>
    <dgm:cxn modelId="{476A6341-DB3A-44C0-A3AA-5F5B7D4F5464}" type="presParOf" srcId="{94A5FCD3-D0F9-4E43-8AEF-20359B58594A}" destId="{FBD58ADF-032D-4B81-BC9F-09C10D25B5C7}" srcOrd="0" destOrd="0" presId="urn:microsoft.com/office/officeart/2016/7/layout/VerticalSolidActionList"/>
    <dgm:cxn modelId="{94946879-6440-433F-BDD4-0202A63E6843}" type="presParOf" srcId="{94A5FCD3-D0F9-4E43-8AEF-20359B58594A}" destId="{6A5CBDB8-9858-4A50-B3AD-9EF9326F2E28}" srcOrd="1" destOrd="0" presId="urn:microsoft.com/office/officeart/2016/7/layout/VerticalSolidActionList"/>
    <dgm:cxn modelId="{654E5A2F-8578-41CC-9F34-734DB3284EC7}" type="presParOf" srcId="{CA562395-3800-4D9E-9A02-AF30BFEEE78D}" destId="{EFEDE2C6-1804-45C1-BA0D-D9D5ACD25A6F}" srcOrd="3" destOrd="0" presId="urn:microsoft.com/office/officeart/2016/7/layout/VerticalSolidActionList"/>
    <dgm:cxn modelId="{E18402E6-184B-4AE0-A90E-B062913982E3}" type="presParOf" srcId="{CA562395-3800-4D9E-9A02-AF30BFEEE78D}" destId="{D69E4305-A419-4AE2-BFB3-262883868ABB}" srcOrd="4" destOrd="0" presId="urn:microsoft.com/office/officeart/2016/7/layout/VerticalSolidActionList"/>
    <dgm:cxn modelId="{2173CEAD-82F3-4CAA-AF97-01EF9C8CE8B9}" type="presParOf" srcId="{D69E4305-A419-4AE2-BFB3-262883868ABB}" destId="{9101FF2E-F71B-4A54-B93C-0E2055E1D329}" srcOrd="0" destOrd="0" presId="urn:microsoft.com/office/officeart/2016/7/layout/VerticalSolidActionList"/>
    <dgm:cxn modelId="{62786A10-F929-417E-A829-88B69FEEBC69}" type="presParOf" srcId="{D69E4305-A419-4AE2-BFB3-262883868ABB}" destId="{5B1A8FEC-F151-41B8-BA3D-2C998ED53AA8}" srcOrd="1" destOrd="0" presId="urn:microsoft.com/office/officeart/2016/7/layout/VerticalSolidActionList"/>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3456D6-952D-4C69-AE54-CA81C007C65C}">
      <dsp:nvSpPr>
        <dsp:cNvPr id="0" name=""/>
        <dsp:cNvSpPr/>
      </dsp:nvSpPr>
      <dsp:spPr>
        <a:xfrm>
          <a:off x="92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0E67118D-1E30-4DFA-84FC-FD315391DA55}">
      <dsp:nvSpPr>
        <dsp:cNvPr id="0" name=""/>
        <dsp:cNvSpPr/>
      </dsp:nvSpPr>
      <dsp:spPr>
        <a:xfrm>
          <a:off x="36006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Release date: 10/06/2020</a:t>
          </a:r>
        </a:p>
      </dsp:txBody>
      <dsp:txXfrm>
        <a:off x="420176" y="1216141"/>
        <a:ext cx="3112038" cy="1932260"/>
      </dsp:txXfrm>
    </dsp:sp>
    <dsp:sp modelId="{DD487B8E-3F3B-4AF5-BB05-AB4AAF938369}">
      <dsp:nvSpPr>
        <dsp:cNvPr id="0" name=""/>
        <dsp:cNvSpPr/>
      </dsp:nvSpPr>
      <dsp:spPr>
        <a:xfrm>
          <a:off x="395147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8E2E1DD-79E5-4A2C-8201-54A2CB1203BC}">
      <dsp:nvSpPr>
        <dsp:cNvPr id="0" name=""/>
        <dsp:cNvSpPr/>
      </dsp:nvSpPr>
      <dsp:spPr>
        <a:xfrm>
          <a:off x="431061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Effective date: 10/12/2020</a:t>
          </a:r>
        </a:p>
      </dsp:txBody>
      <dsp:txXfrm>
        <a:off x="4370726" y="1216141"/>
        <a:ext cx="3112038" cy="19322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AD745C-440B-43C1-9447-88F15B7FF2B6}">
      <dsp:nvSpPr>
        <dsp:cNvPr id="0" name=""/>
        <dsp:cNvSpPr/>
      </dsp:nvSpPr>
      <dsp:spPr>
        <a:xfrm>
          <a:off x="1001878" y="1643"/>
          <a:ext cx="4007514" cy="1684139"/>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7757" tIns="427771" rIns="77757" bIns="427771" numCol="1" spcCol="1270" anchor="ctr" anchorCtr="0">
          <a:noAutofit/>
        </a:bodyPr>
        <a:lstStyle/>
        <a:p>
          <a:pPr marL="58738" lvl="0" indent="0" algn="l" defTabSz="800100">
            <a:lnSpc>
              <a:spcPct val="90000"/>
            </a:lnSpc>
            <a:spcBef>
              <a:spcPct val="0"/>
            </a:spcBef>
            <a:spcAft>
              <a:spcPct val="35000"/>
            </a:spcAft>
            <a:buFont typeface="Wingdings" panose="05000000000000000000" pitchFamily="2" charset="2"/>
            <a:buNone/>
          </a:pPr>
          <a:endParaRPr lang="en-US" sz="1800" kern="1200" dirty="0"/>
        </a:p>
        <a:p>
          <a:pPr marL="58738" lvl="0" indent="0" algn="l" defTabSz="800100">
            <a:lnSpc>
              <a:spcPct val="90000"/>
            </a:lnSpc>
            <a:spcBef>
              <a:spcPct val="0"/>
            </a:spcBef>
            <a:spcAft>
              <a:spcPct val="35000"/>
            </a:spcAft>
            <a:buFont typeface="Wingdings" panose="05000000000000000000" pitchFamily="2" charset="2"/>
            <a:buNone/>
          </a:pPr>
          <a:r>
            <a:rPr lang="en-US" sz="1800" kern="1200" dirty="0"/>
            <a:t>- Review Policy 205 for details about required components of IRB submission, including exempt submissions</a:t>
          </a:r>
        </a:p>
        <a:p>
          <a:pPr marL="58738" lvl="0" indent="0" algn="l" defTabSz="800100">
            <a:lnSpc>
              <a:spcPct val="90000"/>
            </a:lnSpc>
            <a:spcBef>
              <a:spcPct val="0"/>
            </a:spcBef>
            <a:spcAft>
              <a:spcPct val="35000"/>
            </a:spcAft>
            <a:buFont typeface="Wingdings" panose="05000000000000000000" pitchFamily="2" charset="2"/>
            <a:buNone/>
          </a:pPr>
          <a:r>
            <a:rPr lang="en-US" sz="1800" kern="1200" dirty="0"/>
            <a:t>- Do be aware of new multi-site and exempt submission requirements</a:t>
          </a:r>
        </a:p>
      </dsp:txBody>
      <dsp:txXfrm>
        <a:off x="1001878" y="1643"/>
        <a:ext cx="4007514" cy="1684139"/>
      </dsp:txXfrm>
    </dsp:sp>
    <dsp:sp modelId="{7D818E1A-19CA-4EEC-8083-D9390C94391B}">
      <dsp:nvSpPr>
        <dsp:cNvPr id="0" name=""/>
        <dsp:cNvSpPr/>
      </dsp:nvSpPr>
      <dsp:spPr>
        <a:xfrm>
          <a:off x="0" y="1643"/>
          <a:ext cx="1001878" cy="1684139"/>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53016" tIns="166356" rIns="53016" bIns="166356" numCol="1" spcCol="1270" anchor="ctr" anchorCtr="0">
          <a:noAutofit/>
        </a:bodyPr>
        <a:lstStyle/>
        <a:p>
          <a:pPr marL="0" lvl="0" indent="0" algn="ctr" defTabSz="977900">
            <a:lnSpc>
              <a:spcPct val="90000"/>
            </a:lnSpc>
            <a:spcBef>
              <a:spcPct val="0"/>
            </a:spcBef>
            <a:spcAft>
              <a:spcPct val="35000"/>
            </a:spcAft>
            <a:buNone/>
          </a:pPr>
          <a:r>
            <a:rPr lang="en-US" sz="2200" kern="1200" dirty="0"/>
            <a:t>Do</a:t>
          </a:r>
        </a:p>
      </dsp:txBody>
      <dsp:txXfrm>
        <a:off x="0" y="1643"/>
        <a:ext cx="1001878" cy="1684139"/>
      </dsp:txXfrm>
    </dsp:sp>
    <dsp:sp modelId="{6A5CBDB8-9858-4A50-B3AD-9EF9326F2E28}">
      <dsp:nvSpPr>
        <dsp:cNvPr id="0" name=""/>
        <dsp:cNvSpPr/>
      </dsp:nvSpPr>
      <dsp:spPr>
        <a:xfrm>
          <a:off x="1001878" y="1786830"/>
          <a:ext cx="4007514" cy="1684139"/>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7757" tIns="427771" rIns="77757" bIns="427771" numCol="1" spcCol="1270" anchor="ctr" anchorCtr="0">
          <a:noAutofit/>
        </a:bodyPr>
        <a:lstStyle/>
        <a:p>
          <a:pPr marL="0" lvl="0" indent="0" algn="l" defTabSz="800100">
            <a:lnSpc>
              <a:spcPct val="90000"/>
            </a:lnSpc>
            <a:spcBef>
              <a:spcPct val="0"/>
            </a:spcBef>
            <a:spcAft>
              <a:spcPct val="35000"/>
            </a:spcAft>
            <a:buNone/>
          </a:pPr>
          <a:r>
            <a:rPr lang="en-US" sz="1800" kern="1200" dirty="0"/>
            <a:t>All required documents and institutional approvals in order to facilitate prompt review by the IRB. </a:t>
          </a:r>
        </a:p>
      </dsp:txBody>
      <dsp:txXfrm>
        <a:off x="1001878" y="1786830"/>
        <a:ext cx="4007514" cy="1684139"/>
      </dsp:txXfrm>
    </dsp:sp>
    <dsp:sp modelId="{FBD58ADF-032D-4B81-BC9F-09C10D25B5C7}">
      <dsp:nvSpPr>
        <dsp:cNvPr id="0" name=""/>
        <dsp:cNvSpPr/>
      </dsp:nvSpPr>
      <dsp:spPr>
        <a:xfrm>
          <a:off x="0" y="1786830"/>
          <a:ext cx="1001878" cy="1684139"/>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53016" tIns="166356" rIns="53016" bIns="166356" numCol="1" spcCol="1270" anchor="ctr" anchorCtr="0">
          <a:noAutofit/>
        </a:bodyPr>
        <a:lstStyle/>
        <a:p>
          <a:pPr marL="0" lvl="0" indent="0" algn="ctr" defTabSz="977900">
            <a:lnSpc>
              <a:spcPct val="90000"/>
            </a:lnSpc>
            <a:spcBef>
              <a:spcPct val="0"/>
            </a:spcBef>
            <a:spcAft>
              <a:spcPct val="35000"/>
            </a:spcAft>
            <a:buNone/>
          </a:pPr>
          <a:r>
            <a:rPr lang="en-US" sz="2200" kern="1200" dirty="0"/>
            <a:t>Provide</a:t>
          </a:r>
        </a:p>
      </dsp:txBody>
      <dsp:txXfrm>
        <a:off x="0" y="1786830"/>
        <a:ext cx="1001878" cy="1684139"/>
      </dsp:txXfrm>
    </dsp:sp>
    <dsp:sp modelId="{5B1A8FEC-F151-41B8-BA3D-2C998ED53AA8}">
      <dsp:nvSpPr>
        <dsp:cNvPr id="0" name=""/>
        <dsp:cNvSpPr/>
      </dsp:nvSpPr>
      <dsp:spPr>
        <a:xfrm>
          <a:off x="1001878" y="3573660"/>
          <a:ext cx="4007514" cy="1684139"/>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7757" tIns="427771" rIns="77757" bIns="427771" numCol="1" spcCol="1270" anchor="ctr" anchorCtr="0">
          <a:noAutofit/>
        </a:bodyPr>
        <a:lstStyle/>
        <a:p>
          <a:pPr marL="0" lvl="0" indent="0" algn="l" defTabSz="800100">
            <a:lnSpc>
              <a:spcPct val="90000"/>
            </a:lnSpc>
            <a:spcBef>
              <a:spcPct val="0"/>
            </a:spcBef>
            <a:spcAft>
              <a:spcPct val="35000"/>
            </a:spcAft>
            <a:buNone/>
          </a:pPr>
          <a:r>
            <a:rPr lang="en-US" sz="1800" kern="1200" dirty="0"/>
            <a:t>Ignore requests by the IRBO or the IRB for missing items or for changes to your study, in order to avoid withdrawal of your submission</a:t>
          </a:r>
        </a:p>
      </dsp:txBody>
      <dsp:txXfrm>
        <a:off x="1001878" y="3573660"/>
        <a:ext cx="4007514" cy="1684139"/>
      </dsp:txXfrm>
    </dsp:sp>
    <dsp:sp modelId="{9101FF2E-F71B-4A54-B93C-0E2055E1D329}">
      <dsp:nvSpPr>
        <dsp:cNvPr id="0" name=""/>
        <dsp:cNvSpPr/>
      </dsp:nvSpPr>
      <dsp:spPr>
        <a:xfrm>
          <a:off x="0" y="3572017"/>
          <a:ext cx="1001878" cy="1684139"/>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53016" tIns="166356" rIns="53016" bIns="166356" numCol="1" spcCol="1270" anchor="ctr" anchorCtr="0">
          <a:noAutofit/>
        </a:bodyPr>
        <a:lstStyle/>
        <a:p>
          <a:pPr marL="0" lvl="0" indent="0" algn="ctr" defTabSz="977900">
            <a:lnSpc>
              <a:spcPct val="90000"/>
            </a:lnSpc>
            <a:spcBef>
              <a:spcPct val="0"/>
            </a:spcBef>
            <a:spcAft>
              <a:spcPct val="35000"/>
            </a:spcAft>
            <a:buNone/>
          </a:pPr>
          <a:r>
            <a:rPr lang="en-US" sz="2200" kern="1200" dirty="0"/>
            <a:t>Don’t</a:t>
          </a:r>
        </a:p>
      </dsp:txBody>
      <dsp:txXfrm>
        <a:off x="0" y="3572017"/>
        <a:ext cx="1001878" cy="168413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11B885-1EF1-4037-A648-38B31BF3C479}" type="datetimeFigureOut">
              <a:rPr lang="en-US" smtClean="0"/>
              <a:t>10/5/20</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DECD1A-4CA1-4C08-A9AB-B9F5C5F2DCE2}" type="slidenum">
              <a:rPr lang="en-US" smtClean="0"/>
              <a:t>‹#›</a:t>
            </a:fld>
            <a:endParaRPr lang="en-US" dirty="0"/>
          </a:p>
        </p:txBody>
      </p:sp>
    </p:spTree>
    <p:extLst>
      <p:ext uri="{BB962C8B-B14F-4D97-AF65-F5344CB8AC3E}">
        <p14:creationId xmlns:p14="http://schemas.microsoft.com/office/powerpoint/2010/main" val="2700130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irbo.nih.gov/confluence/display/ohsrp/Templates+and+Forms"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mailto:IRB@od.nih.gov"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This is a short presentation to introduce you to policy 205, which is the new Office of Human Subjects Research Protections policy describing the requirements for submissions to the NIH IRB. </a:t>
            </a:r>
          </a:p>
          <a:p>
            <a:endParaRPr lang="en-US" dirty="0"/>
          </a:p>
          <a:p>
            <a:r>
              <a:rPr lang="en-US" dirty="0"/>
              <a:t>This presentation is meant to be a brief overview of the key points of the policy. It is not an in-depth discussion of the policy and not all points raised in the policy will be discussed. It is important that you review the full policy document which is posted on the IRBO website. </a:t>
            </a:r>
          </a:p>
          <a:p>
            <a:endParaRPr lang="en-US" dirty="0"/>
          </a:p>
          <a:p>
            <a:r>
              <a:rPr lang="en-US" dirty="0"/>
              <a:t> </a:t>
            </a:r>
          </a:p>
        </p:txBody>
      </p:sp>
      <p:sp>
        <p:nvSpPr>
          <p:cNvPr id="4" name="Slide Number Placeholder 3"/>
          <p:cNvSpPr>
            <a:spLocks noGrp="1"/>
          </p:cNvSpPr>
          <p:nvPr>
            <p:ph type="sldNum" sz="quarter" idx="5"/>
          </p:nvPr>
        </p:nvSpPr>
        <p:spPr/>
        <p:txBody>
          <a:bodyPr/>
          <a:lstStyle/>
          <a:p>
            <a:fld id="{57DECD1A-4CA1-4C08-A9AB-B9F5C5F2DCE2}" type="slidenum">
              <a:rPr lang="en-US" smtClean="0"/>
              <a:t>1</a:t>
            </a:fld>
            <a:endParaRPr lang="en-US" dirty="0"/>
          </a:p>
        </p:txBody>
      </p:sp>
    </p:spTree>
    <p:extLst>
      <p:ext uri="{BB962C8B-B14F-4D97-AF65-F5344CB8AC3E}">
        <p14:creationId xmlns:p14="http://schemas.microsoft.com/office/powerpoint/2010/main" val="1719961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release date for this policy is October 6, 2020. However, the IRB will not begin to enforce the policy until the effective date of October 12, 2020. </a:t>
            </a:r>
          </a:p>
        </p:txBody>
      </p:sp>
      <p:sp>
        <p:nvSpPr>
          <p:cNvPr id="4" name="Slide Number Placeholder 3"/>
          <p:cNvSpPr>
            <a:spLocks noGrp="1"/>
          </p:cNvSpPr>
          <p:nvPr>
            <p:ph type="sldNum" sz="quarter" idx="5"/>
          </p:nvPr>
        </p:nvSpPr>
        <p:spPr/>
        <p:txBody>
          <a:bodyPr/>
          <a:lstStyle/>
          <a:p>
            <a:fld id="{57DECD1A-4CA1-4C08-A9AB-B9F5C5F2DCE2}" type="slidenum">
              <a:rPr lang="en-US" smtClean="0"/>
              <a:t>2</a:t>
            </a:fld>
            <a:endParaRPr lang="en-US" dirty="0"/>
          </a:p>
        </p:txBody>
      </p:sp>
    </p:spTree>
    <p:extLst>
      <p:ext uri="{BB962C8B-B14F-4D97-AF65-F5344CB8AC3E}">
        <p14:creationId xmlns:p14="http://schemas.microsoft.com/office/powerpoint/2010/main" val="2016174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purpose of Policy 205 is to describe the requirements </a:t>
            </a:r>
            <a:r>
              <a:rPr lang="en-US" sz="1200" dirty="0"/>
              <a:t>for submissions to the NIH IRB, for exempt or non-exempt human subjects research, needed to facilitate review by the NIH IRB.</a:t>
            </a:r>
            <a:endParaRPr lang="en-US" dirty="0"/>
          </a:p>
          <a:p>
            <a:endParaRPr lang="en-US" dirty="0"/>
          </a:p>
          <a:p>
            <a:r>
              <a:rPr lang="en-US" sz="1200" kern="1200" dirty="0">
                <a:solidFill>
                  <a:schemeClr val="tx1"/>
                </a:solidFill>
                <a:effectLst/>
                <a:latin typeface="+mn-lt"/>
                <a:ea typeface="+mn-ea"/>
                <a:cs typeface="+mn-cs"/>
              </a:rPr>
              <a:t>This policy applies to </a:t>
            </a:r>
            <a:r>
              <a:rPr lang="en-US" sz="2000" dirty="0"/>
              <a:t>NIH investigators when the NIH IRB is the Reviewing IRB, or when the human subjects research may be exempt from IRB review (</a:t>
            </a:r>
            <a:r>
              <a:rPr lang="en-US" sz="2000" kern="1200" dirty="0">
                <a:solidFill>
                  <a:schemeClr val="tx1"/>
                </a:solidFill>
                <a:effectLst/>
                <a:latin typeface="+mn-lt"/>
                <a:ea typeface="+mn-ea"/>
                <a:cs typeface="+mn-cs"/>
              </a:rPr>
              <a:t>For information about requirements for NIH investigators when the NIH relies on an external Reviewing IRB, see </a:t>
            </a:r>
            <a:r>
              <a:rPr lang="en-US" sz="2000" i="1" kern="1200" dirty="0">
                <a:solidFill>
                  <a:schemeClr val="tx1"/>
                </a:solidFill>
                <a:effectLst/>
                <a:latin typeface="+mn-lt"/>
                <a:ea typeface="+mn-ea"/>
                <a:cs typeface="+mn-cs"/>
              </a:rPr>
              <a:t>Policy 105 IRB Reliance)</a:t>
            </a:r>
          </a:p>
          <a:p>
            <a:endParaRPr lang="en-US" sz="2000" i="1" kern="1200" dirty="0">
              <a:solidFill>
                <a:schemeClr val="tx1"/>
              </a:solidFill>
              <a:effectLst/>
              <a:latin typeface="+mn-lt"/>
              <a:ea typeface="+mn-ea"/>
              <a:cs typeface="+mn-cs"/>
            </a:endParaRPr>
          </a:p>
          <a:p>
            <a:r>
              <a:rPr lang="en-US" sz="2000" kern="1200" dirty="0">
                <a:solidFill>
                  <a:schemeClr val="tx1"/>
                </a:solidFill>
                <a:effectLst/>
                <a:latin typeface="+mn-lt"/>
                <a:ea typeface="+mn-ea"/>
                <a:cs typeface="+mn-cs"/>
              </a:rPr>
              <a:t>This policy applies to </a:t>
            </a:r>
            <a:r>
              <a:rPr lang="en-US" sz="2000" dirty="0"/>
              <a:t>Non-NIH investigators when the NIH is the Reviewing IRB</a:t>
            </a:r>
          </a:p>
          <a:p>
            <a:endParaRPr lang="en-US" sz="2000" dirty="0"/>
          </a:p>
          <a:p>
            <a:r>
              <a:rPr lang="en-US" sz="2000" kern="1200" dirty="0">
                <a:solidFill>
                  <a:schemeClr val="tx1"/>
                </a:solidFill>
                <a:effectLst/>
                <a:latin typeface="+mn-lt"/>
                <a:ea typeface="+mn-ea"/>
                <a:cs typeface="+mn-cs"/>
              </a:rPr>
              <a:t>This policy applies to t</a:t>
            </a:r>
            <a:r>
              <a:rPr lang="en-US" sz="2000" dirty="0"/>
              <a:t>he NIH IRB, including those experienced IRB members designated to conduct expedited review and limited IRB review </a:t>
            </a:r>
          </a:p>
          <a:p>
            <a:pPr marL="171450" indent="-171450">
              <a:buFont typeface="Arial" panose="020B0604020202020204" pitchFamily="34" charset="0"/>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57DECD1A-4CA1-4C08-A9AB-B9F5C5F2DCE2}" type="slidenum">
              <a:rPr lang="en-US" smtClean="0"/>
              <a:t>3</a:t>
            </a:fld>
            <a:endParaRPr lang="en-US" dirty="0"/>
          </a:p>
        </p:txBody>
      </p:sp>
    </p:spTree>
    <p:extLst>
      <p:ext uri="{BB962C8B-B14F-4D97-AF65-F5344CB8AC3E}">
        <p14:creationId xmlns:p14="http://schemas.microsoft.com/office/powerpoint/2010/main" val="3460699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Now we will discuss the key points of Policy 205. This policy lists the required components of submissions to the NIH IRB. We will not discuss these specific requirements because they are too lengthy to cover in this presentation, so investigators are strongly encouraged to review the policy and the accompanying change table. </a:t>
            </a:r>
          </a:p>
          <a:p>
            <a:pPr marL="0" indent="0">
              <a:buNone/>
            </a:pPr>
            <a:endParaRPr lang="en-US" dirty="0"/>
          </a:p>
          <a:p>
            <a:pPr marL="0" indent="0">
              <a:buNone/>
            </a:pPr>
            <a:r>
              <a:rPr lang="en-US" dirty="0"/>
              <a:t>Submission requirements are largely unchanged from the SOPs. However, Policy 205 now addresses submission requirements for multi-site research (e.g., submission of the model protocol and consents, and local context information). Policy 105 IRB Reliance also addresses submission requirements for multi-site research such as local context requirements. </a:t>
            </a:r>
          </a:p>
          <a:p>
            <a:pPr marL="0" indent="0">
              <a:buNone/>
            </a:pPr>
            <a:endParaRPr lang="en-US" dirty="0"/>
          </a:p>
          <a:p>
            <a:pPr marL="0" indent="0">
              <a:buNone/>
            </a:pPr>
            <a:r>
              <a:rPr lang="en-US" dirty="0"/>
              <a:t>Previously, SOP 8 specified the required sections of an NIH protocol. The NIH IRB has now developed multiple protocol templates (both for exempt and non-exempt human subjects research), that include required protocol sections and required language. These templates are available on the OHSRP</a:t>
            </a:r>
            <a:r>
              <a:rPr lang="en-US" dirty="0">
                <a:hlinkClick r:id="rId3"/>
              </a:rPr>
              <a:t> website</a:t>
            </a:r>
            <a:r>
              <a:rPr lang="en-US" dirty="0"/>
              <a:t>. </a:t>
            </a:r>
          </a:p>
          <a:p>
            <a:pPr marL="0" indent="0">
              <a:buNone/>
            </a:pPr>
            <a:endParaRPr lang="en-US" dirty="0"/>
          </a:p>
          <a:p>
            <a:pPr marL="0" indent="0">
              <a:buNone/>
            </a:pPr>
            <a:r>
              <a:rPr lang="en-US" dirty="0"/>
              <a:t>This policy specifies that incomplete submissions will not be placed on the agenda of the NIH IRB. </a:t>
            </a:r>
          </a:p>
          <a:p>
            <a:pPr marL="0" indent="0">
              <a:buNone/>
            </a:pPr>
            <a:endParaRPr lang="en-US" dirty="0"/>
          </a:p>
          <a:p>
            <a:pPr marL="0" indent="0">
              <a:buNone/>
            </a:pPr>
            <a:r>
              <a:rPr lang="en-US" dirty="0"/>
              <a:t>It further specifies that lack of a response to IRBO  and IRB requests for additional information, can result in submissions being withdrawn by IRBO after 30 days.  </a:t>
            </a:r>
          </a:p>
          <a:p>
            <a:endParaRPr lang="en-US" dirty="0"/>
          </a:p>
        </p:txBody>
      </p:sp>
      <p:sp>
        <p:nvSpPr>
          <p:cNvPr id="4" name="Slide Number Placeholder 3"/>
          <p:cNvSpPr>
            <a:spLocks noGrp="1"/>
          </p:cNvSpPr>
          <p:nvPr>
            <p:ph type="sldNum" sz="quarter" idx="5"/>
          </p:nvPr>
        </p:nvSpPr>
        <p:spPr/>
        <p:txBody>
          <a:bodyPr/>
          <a:lstStyle/>
          <a:p>
            <a:fld id="{57DECD1A-4CA1-4C08-A9AB-B9F5C5F2DCE2}" type="slidenum">
              <a:rPr lang="en-US" smtClean="0"/>
              <a:t>4</a:t>
            </a:fld>
            <a:endParaRPr lang="en-US" dirty="0"/>
          </a:p>
        </p:txBody>
      </p:sp>
    </p:spTree>
    <p:extLst>
      <p:ext uri="{BB962C8B-B14F-4D97-AF65-F5344CB8AC3E}">
        <p14:creationId xmlns:p14="http://schemas.microsoft.com/office/powerpoint/2010/main" val="28568248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Policy 205 specifies that when an NIH investigator is working at a non-NIH site, that a letter of support be submitted to the NIH IRB, indicating permission for the NIH investigator to conduct human subjects research at that site. </a:t>
            </a:r>
          </a:p>
          <a:p>
            <a:pPr marL="0" indent="0">
              <a:buNone/>
            </a:pPr>
            <a:endParaRPr lang="en-US" dirty="0"/>
          </a:p>
          <a:p>
            <a:pPr marL="0" indent="0">
              <a:buNone/>
            </a:pPr>
            <a:r>
              <a:rPr lang="en-US" dirty="0"/>
              <a:t>This policy also specifies the type of documentation to be submitted IRBO when the NIH relies on an external IRB. This information is required in order to facilitate an institutional review indicating that NIH requirements have been met, which is needed prior to submitting to an external IRB. </a:t>
            </a:r>
          </a:p>
          <a:p>
            <a:pPr marL="0" indent="0">
              <a:buNone/>
            </a:pPr>
            <a:endParaRPr lang="en-US" dirty="0"/>
          </a:p>
          <a:p>
            <a:pPr marL="0" indent="0">
              <a:buNone/>
            </a:pPr>
            <a:r>
              <a:rPr lang="en-US" dirty="0"/>
              <a:t>Requests for review of exempt research are now submitted in the electronic IRB system. Previously, NIH used a different electronic system to review exemption requests. </a:t>
            </a:r>
          </a:p>
          <a:p>
            <a:pPr marL="0" indent="0">
              <a:buNone/>
            </a:pPr>
            <a:endParaRPr lang="en-US" dirty="0"/>
          </a:p>
          <a:p>
            <a:pPr marL="0" indent="0">
              <a:buNone/>
            </a:pPr>
            <a:r>
              <a:rPr lang="en-US" dirty="0"/>
              <a:t>Policy 205 provides details about requirements for exempt research, including the requirement for submission of a protocol. </a:t>
            </a:r>
          </a:p>
          <a:p>
            <a:pPr marL="0" indent="0">
              <a:buNone/>
            </a:pPr>
            <a:endParaRPr lang="en-US" dirty="0"/>
          </a:p>
          <a:p>
            <a:pPr marL="0" indent="0">
              <a:buNone/>
            </a:pPr>
            <a:r>
              <a:rPr lang="en-US" dirty="0"/>
              <a:t>This policy now includes a requirement for a high-level summary of minor protocol deviations and AEs/SAEs be reported to the IRB at time of study closure</a:t>
            </a:r>
          </a:p>
          <a:p>
            <a:pPr marL="0" indent="0">
              <a:buNone/>
            </a:pPr>
            <a:endParaRPr lang="en-US" dirty="0"/>
          </a:p>
          <a:p>
            <a:pPr marL="0" indent="0">
              <a:buNone/>
            </a:pPr>
            <a:r>
              <a:rPr lang="en-US" dirty="0"/>
              <a:t>Lastly, Policy 205 is explicit that IC leadership can specify the closure of a protocol and submit a study closure on behalf of a NIH PI (for example when a PI has left the NIH without closing the protocol). </a:t>
            </a:r>
          </a:p>
          <a:p>
            <a:endParaRPr lang="en-US" dirty="0"/>
          </a:p>
        </p:txBody>
      </p:sp>
      <p:sp>
        <p:nvSpPr>
          <p:cNvPr id="4" name="Slide Number Placeholder 3"/>
          <p:cNvSpPr>
            <a:spLocks noGrp="1"/>
          </p:cNvSpPr>
          <p:nvPr>
            <p:ph type="sldNum" sz="quarter" idx="5"/>
          </p:nvPr>
        </p:nvSpPr>
        <p:spPr/>
        <p:txBody>
          <a:bodyPr/>
          <a:lstStyle/>
          <a:p>
            <a:fld id="{57DECD1A-4CA1-4C08-A9AB-B9F5C5F2DCE2}" type="slidenum">
              <a:rPr lang="en-US" smtClean="0"/>
              <a:t>5</a:t>
            </a:fld>
            <a:endParaRPr lang="en-US" dirty="0"/>
          </a:p>
        </p:txBody>
      </p:sp>
    </p:spTree>
    <p:extLst>
      <p:ext uri="{BB962C8B-B14F-4D97-AF65-F5344CB8AC3E}">
        <p14:creationId xmlns:p14="http://schemas.microsoft.com/office/powerpoint/2010/main" val="23122990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what is expected by the IRB? </a:t>
            </a:r>
          </a:p>
          <a:p>
            <a:endParaRPr lang="en-US" dirty="0"/>
          </a:p>
          <a:p>
            <a:r>
              <a:rPr lang="en-US" dirty="0"/>
              <a:t>The IRB expects that the NIH PI has reviewed Policy 205 and has submitted all the required documentation needed for a particular submission type (for example, documentation needed for an IR, CR or Amendment). Note that requirements for reportable events, including non-compliance, are not addressed in this policy, see Policy 801 for those requirements. </a:t>
            </a:r>
          </a:p>
          <a:p>
            <a:endParaRPr lang="en-US" dirty="0"/>
          </a:p>
          <a:p>
            <a:r>
              <a:rPr lang="en-US" dirty="0"/>
              <a:t>The IRB expects that the NIH PI will include all required submission elements needed for multi-site research.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IRB expects that the NIH PI will submit all required elements needed for exempt research submissions, including a protocol. Don’t forget to review the IRBO website for protocol templates.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Remember to provide all required documents and institutional ancillary review approvals. This facilitates the prompt placement of your submission on the agenda of the IRB and less back and forth with IRBO during pre-review.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Don’t ignore requests by the IRBO or the IRB for more information, this could result in withdrawal of your submission by the IRBO if you don’t respond within 30 days. </a:t>
            </a:r>
          </a:p>
          <a:p>
            <a:endParaRPr lang="en-US" dirty="0"/>
          </a:p>
        </p:txBody>
      </p:sp>
      <p:sp>
        <p:nvSpPr>
          <p:cNvPr id="4" name="Slide Number Placeholder 3"/>
          <p:cNvSpPr>
            <a:spLocks noGrp="1"/>
          </p:cNvSpPr>
          <p:nvPr>
            <p:ph type="sldNum" sz="quarter" idx="5"/>
          </p:nvPr>
        </p:nvSpPr>
        <p:spPr/>
        <p:txBody>
          <a:bodyPr/>
          <a:lstStyle/>
          <a:p>
            <a:fld id="{57DECD1A-4CA1-4C08-A9AB-B9F5C5F2DCE2}" type="slidenum">
              <a:rPr lang="en-US" smtClean="0"/>
              <a:t>6</a:t>
            </a:fld>
            <a:endParaRPr lang="en-US" dirty="0"/>
          </a:p>
        </p:txBody>
      </p:sp>
    </p:spTree>
    <p:extLst>
      <p:ext uri="{BB962C8B-B14F-4D97-AF65-F5344CB8AC3E}">
        <p14:creationId xmlns:p14="http://schemas.microsoft.com/office/powerpoint/2010/main" val="26499543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concludes this presentation. As a reminder, this presentation is intended to be only a brief overview of the key points of the policy. It is not a detailed discussion of this policy, and there are some elements of the policy that we did not discuss. </a:t>
            </a:r>
          </a:p>
          <a:p>
            <a:endParaRPr lang="en-US" dirty="0"/>
          </a:p>
          <a:p>
            <a:r>
              <a:rPr lang="en-US" dirty="0"/>
              <a:t>Therefore, for full information, I urge you go to the IRBO website to review the policy and the associated policy overview table. </a:t>
            </a:r>
          </a:p>
          <a:p>
            <a:endParaRPr lang="en-US" dirty="0"/>
          </a:p>
          <a:p>
            <a:r>
              <a:rPr lang="en-US" dirty="0"/>
              <a:t>We provide additional resources in the policy which you may find helpful, including links to regulations, and other NIH policy or guidelines.</a:t>
            </a:r>
          </a:p>
          <a:p>
            <a:endParaRPr lang="en-US" dirty="0"/>
          </a:p>
          <a:p>
            <a:r>
              <a:rPr lang="en-US" dirty="0"/>
              <a:t>As always, if you have questions, feel free to email the NIH IRB at </a:t>
            </a:r>
            <a:r>
              <a:rPr lang="en-US" dirty="0">
                <a:hlinkClick r:id="rId3"/>
              </a:rPr>
              <a:t>IRB@od.nih.gov</a:t>
            </a:r>
            <a:r>
              <a:rPr lang="en-US" dirty="0"/>
              <a:t>, and thank you for listening.</a:t>
            </a:r>
          </a:p>
          <a:p>
            <a:endParaRPr lang="en-US" dirty="0"/>
          </a:p>
        </p:txBody>
      </p:sp>
      <p:sp>
        <p:nvSpPr>
          <p:cNvPr id="4" name="Slide Number Placeholder 3"/>
          <p:cNvSpPr>
            <a:spLocks noGrp="1"/>
          </p:cNvSpPr>
          <p:nvPr>
            <p:ph type="sldNum" sz="quarter" idx="5"/>
          </p:nvPr>
        </p:nvSpPr>
        <p:spPr/>
        <p:txBody>
          <a:bodyPr/>
          <a:lstStyle/>
          <a:p>
            <a:fld id="{57DECD1A-4CA1-4C08-A9AB-B9F5C5F2DCE2}" type="slidenum">
              <a:rPr lang="en-US" smtClean="0"/>
              <a:t>7</a:t>
            </a:fld>
            <a:endParaRPr lang="en-US" dirty="0"/>
          </a:p>
        </p:txBody>
      </p:sp>
    </p:spTree>
    <p:extLst>
      <p:ext uri="{BB962C8B-B14F-4D97-AF65-F5344CB8AC3E}">
        <p14:creationId xmlns:p14="http://schemas.microsoft.com/office/powerpoint/2010/main" val="22575873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3403DFC-F4C4-4D1A-AD90-9FE7E50E5C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359828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10/5/20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31603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10/5/20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70127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7099347B-9235-4C30-AE9D-038420212B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1" y="6459909"/>
            <a:ext cx="2466793" cy="347849"/>
          </a:xfrm>
          <a:prstGeom prst="rect">
            <a:avLst/>
          </a:prstGeom>
        </p:spPr>
      </p:pic>
    </p:spTree>
    <p:extLst>
      <p:ext uri="{BB962C8B-B14F-4D97-AF65-F5344CB8AC3E}">
        <p14:creationId xmlns:p14="http://schemas.microsoft.com/office/powerpoint/2010/main" val="2329901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userDrawn="1"/>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A169F08-62CB-43E6-9834-F1C8122AC8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4649" y="6455475"/>
            <a:ext cx="2466793" cy="347849"/>
          </a:xfrm>
          <a:prstGeom prst="rect">
            <a:avLst/>
          </a:prstGeom>
        </p:spPr>
      </p:pic>
    </p:spTree>
    <p:extLst>
      <p:ext uri="{BB962C8B-B14F-4D97-AF65-F5344CB8AC3E}">
        <p14:creationId xmlns:p14="http://schemas.microsoft.com/office/powerpoint/2010/main" val="1664683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3E4171F7-B433-41A5-A983-9FAB1D8BCC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483917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7B579F19-9958-45DF-AD9C-7A6D880A25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94425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pic>
        <p:nvPicPr>
          <p:cNvPr id="4" name="Picture 3">
            <a:extLst>
              <a:ext uri="{FF2B5EF4-FFF2-40B4-BE49-F238E27FC236}">
                <a16:creationId xmlns:a16="http://schemas.microsoft.com/office/drawing/2014/main" id="{AE629820-2816-40CC-8305-4940891279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373960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Rectangle 4"/>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a:extLst>
              <a:ext uri="{FF2B5EF4-FFF2-40B4-BE49-F238E27FC236}">
                <a16:creationId xmlns:a16="http://schemas.microsoft.com/office/drawing/2014/main" id="{2962B7C2-6F0A-4861-801E-0752650605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215165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10" name="Picture 9">
            <a:extLst>
              <a:ext uri="{FF2B5EF4-FFF2-40B4-BE49-F238E27FC236}">
                <a16:creationId xmlns:a16="http://schemas.microsoft.com/office/drawing/2014/main" id="{939D6D1D-F579-4900-ACFA-5502B23F1F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727460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AB51363-17D8-4001-B5BA-315FC858BE67}" type="datetimeFigureOut">
              <a:rPr lang="en-US" smtClean="0"/>
              <a:t>10/5/20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6453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AB51363-17D8-4001-B5BA-315FC858BE67}" type="datetimeFigureOut">
              <a:rPr lang="en-US" smtClean="0"/>
              <a:t>10/5/20</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625CD95-95AE-4228-9537-BF358891EF0D}"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666176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xml"/><Relationship Id="rId7" Type="http://schemas.openxmlformats.org/officeDocument/2006/relationships/notesSlide" Target="../notesSlides/notesSlide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slideLayout" Target="../slideLayouts/slideLayout1.xml"/><Relationship Id="rId5" Type="http://schemas.openxmlformats.org/officeDocument/2006/relationships/tags" Target="../tags/tag3.xml"/><Relationship Id="rId4" Type="http://schemas.openxmlformats.org/officeDocument/2006/relationships/tags" Target="../tags/tag2.xm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audio" Target="../media/media2.m4a"/><Relationship Id="rId7" Type="http://schemas.openxmlformats.org/officeDocument/2006/relationships/diagramLayout" Target="../diagrams/layout1.xml"/><Relationship Id="rId2" Type="http://schemas.microsoft.com/office/2007/relationships/media" Target="../media/media2.m4a"/><Relationship Id="rId1" Type="http://schemas.openxmlformats.org/officeDocument/2006/relationships/tags" Target="../tags/tag4.xml"/><Relationship Id="rId6" Type="http://schemas.openxmlformats.org/officeDocument/2006/relationships/diagramData" Target="../diagrams/data1.xml"/><Relationship Id="rId11" Type="http://schemas.openxmlformats.org/officeDocument/2006/relationships/image" Target="../media/image3.png"/><Relationship Id="rId5" Type="http://schemas.openxmlformats.org/officeDocument/2006/relationships/notesSlide" Target="../notesSlides/notesSlide2.xml"/><Relationship Id="rId10" Type="http://schemas.microsoft.com/office/2007/relationships/diagramDrawing" Target="../diagrams/drawing1.xml"/><Relationship Id="rId4" Type="http://schemas.openxmlformats.org/officeDocument/2006/relationships/slideLayout" Target="../slideLayouts/slideLayout2.xml"/><Relationship Id="rId9" Type="http://schemas.openxmlformats.org/officeDocument/2006/relationships/diagramColors" Target="../diagrams/colors1.xm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tags" Target="../tags/tag5.xml"/><Relationship Id="rId7" Type="http://schemas.openxmlformats.org/officeDocument/2006/relationships/tags" Target="../tags/tag9.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tags" Target="../tags/tag8.xml"/><Relationship Id="rId5" Type="http://schemas.openxmlformats.org/officeDocument/2006/relationships/tags" Target="../tags/tag7.xml"/><Relationship Id="rId10" Type="http://schemas.openxmlformats.org/officeDocument/2006/relationships/image" Target="../media/image3.png"/><Relationship Id="rId4" Type="http://schemas.openxmlformats.org/officeDocument/2006/relationships/tags" Target="../tags/tag6.xml"/><Relationship Id="rId9"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tags" Target="../tags/tag15.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image" Target="../media/image3.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tags" Target="../tags/tag13.xml"/><Relationship Id="rId11" Type="http://schemas.openxmlformats.org/officeDocument/2006/relationships/hyperlink" Target="https://irbo.nih.gov/confluence/display/ohsrp/Templates+and+Forms" TargetMode="External"/><Relationship Id="rId5" Type="http://schemas.openxmlformats.org/officeDocument/2006/relationships/tags" Target="../tags/tag12.xml"/><Relationship Id="rId10" Type="http://schemas.openxmlformats.org/officeDocument/2006/relationships/notesSlide" Target="../notesSlides/notesSlide4.xml"/><Relationship Id="rId4" Type="http://schemas.openxmlformats.org/officeDocument/2006/relationships/tags" Target="../tags/tag11.xml"/><Relationship Id="rId9"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tags" Target="../tags/tag21.xml"/><Relationship Id="rId3" Type="http://schemas.openxmlformats.org/officeDocument/2006/relationships/tags" Target="../tags/tag16.xml"/><Relationship Id="rId7" Type="http://schemas.openxmlformats.org/officeDocument/2006/relationships/tags" Target="../tags/tag20.xml"/><Relationship Id="rId12" Type="http://schemas.openxmlformats.org/officeDocument/2006/relationships/image" Target="../media/image3.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tags" Target="../tags/tag19.xml"/><Relationship Id="rId11" Type="http://schemas.openxmlformats.org/officeDocument/2006/relationships/notesSlide" Target="../notesSlides/notesSlide5.xml"/><Relationship Id="rId5" Type="http://schemas.openxmlformats.org/officeDocument/2006/relationships/tags" Target="../tags/tag18.xml"/><Relationship Id="rId10" Type="http://schemas.openxmlformats.org/officeDocument/2006/relationships/slideLayout" Target="../slideLayouts/slideLayout2.xml"/><Relationship Id="rId4" Type="http://schemas.openxmlformats.org/officeDocument/2006/relationships/tags" Target="../tags/tag17.xml"/><Relationship Id="rId9" Type="http://schemas.openxmlformats.org/officeDocument/2006/relationships/tags" Target="../tags/tag22.xml"/></Relationships>
</file>

<file path=ppt/slides/_rels/slide6.xml.rels><?xml version="1.0" encoding="UTF-8" standalone="yes"?>
<Relationships xmlns="http://schemas.openxmlformats.org/package/2006/relationships"><Relationship Id="rId8" Type="http://schemas.openxmlformats.org/officeDocument/2006/relationships/tags" Target="../tags/tag28.xml"/><Relationship Id="rId13" Type="http://schemas.openxmlformats.org/officeDocument/2006/relationships/diagramQuickStyle" Target="../diagrams/quickStyle2.xml"/><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diagramLayout" Target="../diagrams/layout2.xml"/><Relationship Id="rId2" Type="http://schemas.openxmlformats.org/officeDocument/2006/relationships/audio" Target="../media/media6.m4a"/><Relationship Id="rId16" Type="http://schemas.openxmlformats.org/officeDocument/2006/relationships/image" Target="../media/image3.png"/><Relationship Id="rId1" Type="http://schemas.microsoft.com/office/2007/relationships/media" Target="../media/media6.m4a"/><Relationship Id="rId6" Type="http://schemas.openxmlformats.org/officeDocument/2006/relationships/tags" Target="../tags/tag26.xml"/><Relationship Id="rId11" Type="http://schemas.openxmlformats.org/officeDocument/2006/relationships/diagramData" Target="../diagrams/data2.xml"/><Relationship Id="rId5" Type="http://schemas.openxmlformats.org/officeDocument/2006/relationships/tags" Target="../tags/tag25.xml"/><Relationship Id="rId15" Type="http://schemas.microsoft.com/office/2007/relationships/diagramDrawing" Target="../diagrams/drawing2.xml"/><Relationship Id="rId10" Type="http://schemas.openxmlformats.org/officeDocument/2006/relationships/notesSlide" Target="../notesSlides/notesSlide6.xml"/><Relationship Id="rId4" Type="http://schemas.openxmlformats.org/officeDocument/2006/relationships/tags" Target="../tags/tag24.xml"/><Relationship Id="rId9" Type="http://schemas.openxmlformats.org/officeDocument/2006/relationships/slideLayout" Target="../slideLayouts/slideLayout8.xml"/><Relationship Id="rId14" Type="http://schemas.openxmlformats.org/officeDocument/2006/relationships/diagramColors" Target="../diagrams/colors2.xml"/></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9.xml"/><Relationship Id="rId7" Type="http://schemas.openxmlformats.org/officeDocument/2006/relationships/tags" Target="../tags/tag33.xml"/><Relationship Id="rId12" Type="http://schemas.openxmlformats.org/officeDocument/2006/relationships/image" Target="../media/image3.pn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tags" Target="../tags/tag32.xml"/><Relationship Id="rId11" Type="http://schemas.openxmlformats.org/officeDocument/2006/relationships/hyperlink" Target="mailto:IRB@od.nih.gov" TargetMode="External"/><Relationship Id="rId5" Type="http://schemas.openxmlformats.org/officeDocument/2006/relationships/tags" Target="../tags/tag31.xml"/><Relationship Id="rId10" Type="http://schemas.openxmlformats.org/officeDocument/2006/relationships/hyperlink" Target="https://irbo.nih.gov/confluence/pages/viewpage.action?pageId=36241835" TargetMode="External"/><Relationship Id="rId4" Type="http://schemas.openxmlformats.org/officeDocument/2006/relationships/tags" Target="../tags/tag30.xml"/><Relationship Id="rId9"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97A39-99D1-40D0-A8B3-0E54BC4BA939}"/>
              </a:ext>
            </a:extLst>
          </p:cNvPr>
          <p:cNvSpPr>
            <a:spLocks noGrp="1"/>
          </p:cNvSpPr>
          <p:nvPr>
            <p:ph type="ctrTitle"/>
          </p:nvPr>
        </p:nvSpPr>
        <p:spPr>
          <a:xfrm>
            <a:off x="825038" y="1135935"/>
            <a:ext cx="7543800" cy="2532888"/>
          </a:xfrm>
        </p:spPr>
        <p:txBody>
          <a:bodyPr>
            <a:normAutofit fontScale="90000"/>
          </a:bodyPr>
          <a:lstStyle/>
          <a:p>
            <a:r>
              <a:rPr lang="en-US" dirty="0"/>
              <a:t>Policy 205-Requirements for IRB Submissions</a:t>
            </a:r>
          </a:p>
        </p:txBody>
      </p:sp>
      <p:sp>
        <p:nvSpPr>
          <p:cNvPr id="3" name="Subtitle 2">
            <a:extLst>
              <a:ext uri="{FF2B5EF4-FFF2-40B4-BE49-F238E27FC236}">
                <a16:creationId xmlns:a16="http://schemas.microsoft.com/office/drawing/2014/main" id="{3AD64459-DCF2-4A9F-94BC-BFB15C844554}"/>
              </a:ext>
            </a:extLst>
          </p:cNvPr>
          <p:cNvSpPr>
            <a:spLocks noGrp="1"/>
          </p:cNvSpPr>
          <p:nvPr>
            <p:ph type="subTitle" idx="1"/>
          </p:nvPr>
        </p:nvSpPr>
        <p:spPr/>
        <p:txBody>
          <a:bodyPr/>
          <a:lstStyle/>
          <a:p>
            <a:r>
              <a:rPr lang="en-US" dirty="0"/>
              <a:t>OHSRP Office of policy and accreditation</a:t>
            </a:r>
          </a:p>
        </p:txBody>
      </p:sp>
      <p:pic>
        <p:nvPicPr>
          <p:cNvPr id="6" name="Audio 5" descr="Speaker icon for volume control">
            <a:hlinkClick r:id="" action="ppaction://media"/>
            <a:extLst>
              <a:ext uri="{FF2B5EF4-FFF2-40B4-BE49-F238E27FC236}">
                <a16:creationId xmlns:a16="http://schemas.microsoft.com/office/drawing/2014/main" id="{5F24690F-648E-4F4F-BAEB-769DDE8FD32B}"/>
              </a:ext>
              <a:ext uri="{C183D7F6-B498-43B3-948B-1728B52AA6E4}">
                <adec:decorative xmlns:adec="http://schemas.microsoft.com/office/drawing/2017/decorative" val="0"/>
              </a:ext>
            </a:extLst>
          </p:cNvPr>
          <p:cNvPicPr>
            <a:picLocks noChangeAspect="1"/>
          </p:cNvPicPr>
          <p:nvPr>
            <a:audioFile r:link="rId2"/>
            <p:custDataLst>
              <p:tags r:id="rId3"/>
            </p:custDataLst>
            <p:extLst>
              <p:ext uri="{DAA4B4D4-6D71-4841-9C94-3DE7FCFB9230}">
                <p14:media xmlns:p14="http://schemas.microsoft.com/office/powerpoint/2010/main" r:embed="rId1">
                  <p14:bmkLst>
                    <p14:bmk name="Audio 500:00:01.4" time="1422"/>
                    <p14:bmk name="Audio 500:00:13.0" time="13091"/>
                    <p14:bmk name="Audio 500:00:14.0" time="14015"/>
                    <p14:bmk name="Audio 500:00:31.1" time="31160"/>
                  </p14:bmkLst>
                </p14:media>
              </p:ext>
            </p:extLst>
          </p:nvPr>
        </p:nvPicPr>
        <p:blipFill>
          <a:blip r:embed="rId8"/>
          <a:stretch>
            <a:fillRect/>
          </a:stretch>
        </p:blipFill>
        <p:spPr>
          <a:xfrm>
            <a:off x="8382000" y="6096000"/>
            <a:ext cx="609600" cy="609600"/>
          </a:xfrm>
          <a:prstGeom prst="rect">
            <a:avLst/>
          </a:prstGeom>
        </p:spPr>
      </p:pic>
      <p:sp>
        <p:nvSpPr>
          <p:cNvPr id="5" name="Audio 5Thisisa00:00:01.4-00:00:13.0" hidden="1">
            <a:extLst>
              <a:ext uri="{FF2B5EF4-FFF2-40B4-BE49-F238E27FC236}">
                <a16:creationId xmlns:a16="http://schemas.microsoft.com/office/drawing/2014/main" id="{18792907-3C56-4D5B-A358-2D38E057CBFA}"/>
              </a:ext>
            </a:extLst>
          </p:cNvPr>
          <p:cNvSpPr txBox="1"/>
          <p:nvPr>
            <p:custDataLst>
              <p:tags r:id="rId4"/>
            </p:custDataLst>
          </p:nvPr>
        </p:nvSpPr>
        <p:spPr>
          <a:xfrm>
            <a:off x="0" y="5181600"/>
            <a:ext cx="9144000" cy="1203819"/>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This is a short presentation to introduce you to policy 205, which is the new Office of Human Subjects Research Protections policy describing the requirements for submissions to the NIH IRB. </a:t>
            </a:r>
          </a:p>
        </p:txBody>
      </p:sp>
      <p:sp>
        <p:nvSpPr>
          <p:cNvPr id="7" name="Audio 5Thispresentationis00:00:14.0-00:00:31.1" hidden="1">
            <a:extLst>
              <a:ext uri="{FF2B5EF4-FFF2-40B4-BE49-F238E27FC236}">
                <a16:creationId xmlns:a16="http://schemas.microsoft.com/office/drawing/2014/main" id="{DAAA642F-9859-411A-9132-6989AD44E153}"/>
              </a:ext>
            </a:extLst>
          </p:cNvPr>
          <p:cNvSpPr txBox="1"/>
          <p:nvPr>
            <p:custDataLst>
              <p:tags r:id="rId5"/>
            </p:custDataLst>
          </p:nvPr>
        </p:nvSpPr>
        <p:spPr>
          <a:xfrm>
            <a:off x="24938" y="5181599"/>
            <a:ext cx="9144000" cy="1203819"/>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This presentation is meant to be a brief overview of the key points of the policy. It is not an in-depth discussion of the policy and not all points raised in the policy will be discussed. It is important that you review the full policy document which is posted on the IRBO website. </a:t>
            </a:r>
          </a:p>
        </p:txBody>
      </p:sp>
    </p:spTree>
    <p:extLst>
      <p:ext uri="{BB962C8B-B14F-4D97-AF65-F5344CB8AC3E}">
        <p14:creationId xmlns:p14="http://schemas.microsoft.com/office/powerpoint/2010/main" val="2398319022"/>
      </p:ext>
    </p:extLst>
  </p:cSld>
  <p:clrMapOvr>
    <a:masterClrMapping/>
  </p:clrMapOvr>
  <mc:AlternateContent xmlns:mc="http://schemas.openxmlformats.org/markup-compatibility/2006" xmlns:p14="http://schemas.microsoft.com/office/powerpoint/2010/main">
    <mc:Choice Requires="p14">
      <p:transition spd="slow" p14:dur="2000" advTm="31700"/>
    </mc:Choice>
    <mc:Fallback xmlns="">
      <p:transition spd="slow" advTm="317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seq concurrent="1" nextAc="seek">
                  <p:cTn id="8" restart="whenNotActive" fill="hold" evtFilter="cancelBubble" nodeType="interactiveSeq">
                    <p:stCondLst>
                      <p:cond evt="onMediaBookmark" delay="0">
                        <p:tgtEl>
                          <p14:bmkTgt spid="6" bmkName="Audio 500:00:01.4"/>
                        </p:tgtEl>
                      </p:cond>
                    </p:stCondLst>
                    <p:endSync evt="end" delay="0">
                      <p:rtn val="all"/>
                    </p:endSync>
                    <p:childTnLst>
                      <p:par>
                        <p:cTn id="9" fill="hold">
                          <p:stCondLst>
                            <p:cond delay="0"/>
                          </p:stCondLst>
                          <p:childTnLst>
                            <p:par>
                              <p:cTn id="10" fill="hold">
                                <p:stCondLst>
                                  <p:cond delay="0"/>
                                </p:stCondLst>
                                <p:childTnLst>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00"/>
                                            <p:tgtEl>
                                              <p:spTgt spid="5"/>
                                            </p:tgtEl>
                                          </p:cBhvr>
                                        </p:animEffect>
                                      </p:childTnLst>
                                    </p:cTn>
                                  </p:par>
                                </p:childTnLst>
                              </p:cTn>
                            </p:par>
                          </p:childTnLst>
                        </p:cTn>
                      </p:par>
                    </p:childTnLst>
                  </p:cTn>
                  <p:nextCondLst>
                    <p:cond evt="onMediaBookmark" delay="0">
                      <p:tgtEl>
                        <p14:bmkTgt spid="6" bmkName="Audio 500:00:01.4"/>
                      </p:tgtEl>
                    </p:cond>
                  </p:nextCondLst>
                </p:seq>
                <p:seq concurrent="1" nextAc="seek">
                  <p:cTn id="14" restart="whenNotActive" fill="hold" evtFilter="cancelBubble" nodeType="interactiveSeq">
                    <p:stCondLst>
                      <p:cond evt="onMediaBookmark" delay="0">
                        <p:tgtEl>
                          <p14:bmkTgt spid="6" bmkName="Audio 500:00:13.0"/>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grpId="1" nodeType="withEffect">
                                      <p:stCondLst>
                                        <p:cond delay="0"/>
                                      </p:stCondLst>
                                      <p:childTnLst>
                                        <p:animEffect transition="out" filter="fade">
                                          <p:cBhvr>
                                            <p:cTn id="18" dur="200"/>
                                            <p:tgtEl>
                                              <p:spTgt spid="5"/>
                                            </p:tgtEl>
                                          </p:cBhvr>
                                        </p:animEffect>
                                        <p:set>
                                          <p:cBhvr>
                                            <p:cTn id="19" dur="1" fill="hold">
                                              <p:stCondLst>
                                                <p:cond delay="199"/>
                                              </p:stCondLst>
                                            </p:cTn>
                                            <p:tgtEl>
                                              <p:spTgt spid="5"/>
                                            </p:tgtEl>
                                            <p:attrNameLst>
                                              <p:attrName>style.visibility</p:attrName>
                                            </p:attrNameLst>
                                          </p:cBhvr>
                                          <p:to>
                                            <p:strVal val="hidden"/>
                                          </p:to>
                                        </p:set>
                                      </p:childTnLst>
                                    </p:cTn>
                                  </p:par>
                                </p:childTnLst>
                              </p:cTn>
                            </p:par>
                          </p:childTnLst>
                        </p:cTn>
                      </p:par>
                    </p:childTnLst>
                  </p:cTn>
                  <p:nextCondLst>
                    <p:cond evt="onMediaBookmark" delay="0">
                      <p:tgtEl>
                        <p14:bmkTgt spid="6" bmkName="Audio 500:00:13.0"/>
                      </p:tgtEl>
                    </p:cond>
                  </p:nextCondLst>
                </p:seq>
                <p:seq concurrent="1" nextAc="seek">
                  <p:cTn id="20" restart="whenNotActive" fill="hold" evtFilter="cancelBubble" nodeType="interactiveSeq">
                    <p:stCondLst>
                      <p:cond evt="onMediaBookmark" delay="0">
                        <p:tgtEl>
                          <p14:bmkTgt spid="6" bmkName="Audio 500:00:14.0"/>
                        </p:tgtEl>
                      </p:cond>
                    </p:stCondLst>
                    <p:endSync evt="end" delay="0">
                      <p:rtn val="all"/>
                    </p:endSync>
                    <p:childTnLst>
                      <p:par>
                        <p:cTn id="21" fill="hold">
                          <p:stCondLst>
                            <p:cond delay="0"/>
                          </p:stCondLst>
                          <p:childTnLst>
                            <p:par>
                              <p:cTn id="22" fill="hold">
                                <p:stCondLst>
                                  <p:cond delay="0"/>
                                </p:stCondLst>
                                <p:childTnLst>
                                  <p:par>
                                    <p:cTn id="23" presetID="10"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00"/>
                                            <p:tgtEl>
                                              <p:spTgt spid="7"/>
                                            </p:tgtEl>
                                          </p:cBhvr>
                                        </p:animEffect>
                                      </p:childTnLst>
                                    </p:cTn>
                                  </p:par>
                                </p:childTnLst>
                              </p:cTn>
                            </p:par>
                          </p:childTnLst>
                        </p:cTn>
                      </p:par>
                    </p:childTnLst>
                  </p:cTn>
                  <p:nextCondLst>
                    <p:cond evt="onMediaBookmark" delay="0">
                      <p:tgtEl>
                        <p14:bmkTgt spid="6" bmkName="Audio 500:00:14.0"/>
                      </p:tgtEl>
                    </p:cond>
                  </p:nextCondLst>
                </p:seq>
                <p:seq concurrent="1" nextAc="seek">
                  <p:cTn id="26" restart="whenNotActive" fill="hold" evtFilter="cancelBubble" nodeType="interactiveSeq">
                    <p:stCondLst>
                      <p:cond evt="onMediaBookmark" delay="0">
                        <p:tgtEl>
                          <p14:bmkTgt spid="6" bmkName="Audio 500:00:31.1"/>
                        </p:tgtEl>
                      </p:cond>
                    </p:stCondLst>
                    <p:endSync evt="end" delay="0">
                      <p:rtn val="all"/>
                    </p:endSync>
                    <p:childTnLst>
                      <p:par>
                        <p:cTn id="27" fill="hold">
                          <p:stCondLst>
                            <p:cond delay="0"/>
                          </p:stCondLst>
                          <p:childTnLst>
                            <p:par>
                              <p:cTn id="28" fill="hold">
                                <p:stCondLst>
                                  <p:cond delay="0"/>
                                </p:stCondLst>
                                <p:childTnLst>
                                  <p:par>
                                    <p:cTn id="29" presetID="10" presetClass="exit" presetSubtype="0" fill="hold" grpId="1" nodeType="withEffect">
                                      <p:stCondLst>
                                        <p:cond delay="0"/>
                                      </p:stCondLst>
                                      <p:childTnLst>
                                        <p:animEffect transition="out" filter="fade">
                                          <p:cBhvr>
                                            <p:cTn id="30" dur="200"/>
                                            <p:tgtEl>
                                              <p:spTgt spid="7"/>
                                            </p:tgtEl>
                                          </p:cBhvr>
                                        </p:animEffect>
                                        <p:set>
                                          <p:cBhvr>
                                            <p:cTn id="31" dur="1" fill="hold">
                                              <p:stCondLst>
                                                <p:cond delay="199"/>
                                              </p:stCondLst>
                                            </p:cTn>
                                            <p:tgtEl>
                                              <p:spTgt spid="7"/>
                                            </p:tgtEl>
                                            <p:attrNameLst>
                                              <p:attrName>style.visibility</p:attrName>
                                            </p:attrNameLst>
                                          </p:cBhvr>
                                          <p:to>
                                            <p:strVal val="hidden"/>
                                          </p:to>
                                        </p:set>
                                      </p:childTnLst>
                                    </p:cTn>
                                  </p:par>
                                </p:childTnLst>
                              </p:cTn>
                            </p:par>
                          </p:childTnLst>
                        </p:cTn>
                      </p:par>
                    </p:childTnLst>
                  </p:cTn>
                  <p:nextCondLst>
                    <p:cond evt="onMediaBookmark" delay="0">
                      <p:tgtEl>
                        <p14:bmkTgt spid="6" bmkName="Audio 500:00:31.1"/>
                      </p:tgtEl>
                    </p:cond>
                  </p:nextCondLst>
                </p:seq>
              </p:childTnLst>
            </p:cTn>
          </p:par>
        </p:tnLst>
        <p:bldLst>
          <p:bldP spid="5" grpId="0" animBg="1"/>
          <p:bldP spid="5" grpId="1" animBg="1"/>
          <p:bldP spid="7" grpId="0" animBg="1"/>
          <p:bldP spid="7"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58656-2CCA-4B15-9007-D09AEB9B425F}"/>
              </a:ext>
            </a:extLst>
          </p:cNvPr>
          <p:cNvSpPr>
            <a:spLocks noGrp="1"/>
          </p:cNvSpPr>
          <p:nvPr>
            <p:ph type="title"/>
          </p:nvPr>
        </p:nvSpPr>
        <p:spPr>
          <a:xfrm>
            <a:off x="822960" y="286604"/>
            <a:ext cx="7543800" cy="1450757"/>
          </a:xfrm>
        </p:spPr>
        <p:txBody>
          <a:bodyPr anchor="b">
            <a:normAutofit/>
          </a:bodyPr>
          <a:lstStyle/>
          <a:p>
            <a:r>
              <a:rPr lang="en-US" dirty="0"/>
              <a:t>Policy 205</a:t>
            </a:r>
          </a:p>
        </p:txBody>
      </p:sp>
      <p:graphicFrame>
        <p:nvGraphicFramePr>
          <p:cNvPr id="11" name="Content Placeholder 2" descr="Speaker icon for volume control">
            <a:extLst>
              <a:ext uri="{FF2B5EF4-FFF2-40B4-BE49-F238E27FC236}">
                <a16:creationId xmlns:a16="http://schemas.microsoft.com/office/drawing/2014/main" id="{C06EFAB8-F5B1-4D61-87A6-CB3988D81F81}"/>
              </a:ext>
            </a:extLst>
          </p:cNvPr>
          <p:cNvGraphicFramePr>
            <a:graphicFrameLocks noGrp="1"/>
          </p:cNvGraphicFramePr>
          <p:nvPr>
            <p:ph idx="1"/>
            <p:extLst>
              <p:ext uri="{D42A27DB-BD31-4B8C-83A1-F6EECF244321}">
                <p14:modId xmlns:p14="http://schemas.microsoft.com/office/powerpoint/2010/main" val="3791699964"/>
              </p:ext>
            </p:extLst>
          </p:nvPr>
        </p:nvGraphicFramePr>
        <p:xfrm>
          <a:off x="822959" y="1845734"/>
          <a:ext cx="7543801" cy="402336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5" name="Audio 2Thereleasedate00:00:00.7-00:00:11.6" hidden="1">
            <a:extLst>
              <a:ext uri="{FF2B5EF4-FFF2-40B4-BE49-F238E27FC236}">
                <a16:creationId xmlns:a16="http://schemas.microsoft.com/office/drawing/2014/main" id="{24821B1F-B5A8-49DF-B6E7-BC258378CFBA}"/>
              </a:ext>
            </a:extLst>
          </p:cNvPr>
          <p:cNvSpPr txBox="1"/>
          <p:nvPr>
            <p:custDataLst>
              <p:tags r:id="rId1"/>
            </p:custDataLst>
          </p:nvPr>
        </p:nvSpPr>
        <p:spPr>
          <a:xfrm>
            <a:off x="0" y="6309360"/>
            <a:ext cx="9144000" cy="548640"/>
          </a:xfrm>
          <a:prstGeom prst="rect">
            <a:avLst/>
          </a:prstGeom>
          <a:solidFill>
            <a:srgbClr val="000000">
              <a:alpha val="70000"/>
            </a:srgbClr>
          </a:solidFill>
        </p:spPr>
        <p:txBody>
          <a:bodyPr vert="horz" tIns="0" bIns="0" rtlCol="0">
            <a:noAutofit/>
          </a:bodyPr>
          <a:lstStyle/>
          <a:p>
            <a:r>
              <a:rPr lang="en-US">
                <a:solidFill>
                  <a:srgbClr val="FFFFFF"/>
                </a:solidFill>
                <a:latin typeface="Calibri" panose="020F0502020204030204" pitchFamily="34" charset="0"/>
              </a:rPr>
              <a:t>The release date for this policy is October 6, 2020. However, the IRB will not begin to enforce the policy until the effective date of October 12, 2020. </a:t>
            </a:r>
            <a:endParaRPr lang="en-US" dirty="0">
              <a:solidFill>
                <a:srgbClr val="FFFFFF"/>
              </a:solidFill>
              <a:latin typeface="Calibri" panose="020F0502020204030204" pitchFamily="34" charset="0"/>
            </a:endParaRPr>
          </a:p>
        </p:txBody>
      </p:sp>
      <p:pic>
        <p:nvPicPr>
          <p:cNvPr id="6" name="Audio 5">
            <a:hlinkClick r:id="" action="ppaction://media"/>
            <a:extLst>
              <a:ext uri="{FF2B5EF4-FFF2-40B4-BE49-F238E27FC236}">
                <a16:creationId xmlns:a16="http://schemas.microsoft.com/office/drawing/2014/main" id="{84F961D7-C0BD-4430-A938-D1464EC7A336}"/>
              </a:ext>
            </a:extLst>
          </p:cNvPr>
          <p:cNvPicPr>
            <a:picLocks noChangeAspect="1"/>
          </p:cNvPicPr>
          <p:nvPr>
            <a:audioFile r:link="rId3"/>
            <p:extLst>
              <p:ext uri="{DAA4B4D4-6D71-4841-9C94-3DE7FCFB9230}">
                <p14:media xmlns:p14="http://schemas.microsoft.com/office/powerpoint/2010/main" r:embed="rId2"/>
              </p:ext>
            </p:extLst>
          </p:nvPr>
        </p:nvPicPr>
        <p:blipFill>
          <a:blip r:embed="rId11"/>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99154644"/>
      </p:ext>
    </p:extLst>
  </p:cSld>
  <p:clrMapOvr>
    <a:masterClrMapping/>
  </p:clrMapOvr>
  <mc:AlternateContent xmlns:mc="http://schemas.openxmlformats.org/markup-compatibility/2006">
    <mc:Choice xmlns:p14="http://schemas.microsoft.com/office/powerpoint/2010/main" Requires="p14">
      <p:transition spd="slow" p14:dur="2000" advTm="11976"/>
    </mc:Choice>
    <mc:Fallback>
      <p:transition spd="slow" advTm="119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par>
                                <p:cTn id="7" presetID="10"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Effect transition="in" filter="fade">
                                      <p:cBhvr>
                                        <p:cTn id="9" dur="200"/>
                                        <p:tgtEl>
                                          <p:spTgt spid="5"/>
                                        </p:tgtEl>
                                      </p:cBhvr>
                                    </p:animEffect>
                                  </p:childTnLst>
                                </p:cTn>
                              </p:par>
                              <p:par>
                                <p:cTn id="10" presetID="10" presetClass="exit" presetSubtype="0" fill="hold" grpId="1" nodeType="withEffect">
                                  <p:stCondLst>
                                    <p:cond delay="0"/>
                                  </p:stCondLst>
                                  <p:childTnLst>
                                    <p:animEffect transition="out" filter="fade">
                                      <p:cBhvr>
                                        <p:cTn id="11" dur="200"/>
                                        <p:tgtEl>
                                          <p:spTgt spid="5"/>
                                        </p:tgtEl>
                                      </p:cBhvr>
                                    </p:animEffect>
                                    <p:set>
                                      <p:cBhvr>
                                        <p:cTn id="12" dur="1" fill="hold">
                                          <p:stCondLst>
                                            <p:cond delay="1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3" fill="hold" display="0">
                  <p:stCondLst>
                    <p:cond delay="indefinite"/>
                  </p:stCondLst>
                  <p:endCondLst>
                    <p:cond evt="onStopAudio" delay="0">
                      <p:tgtEl>
                        <p:sldTgt/>
                      </p:tgtEl>
                    </p:cond>
                  </p:endCondLst>
                </p:cTn>
                <p:tgtEl>
                  <p:spTgt spid="6"/>
                </p:tgtEl>
              </p:cMediaNode>
            </p:audio>
          </p:childTnLst>
        </p:cTn>
      </p:par>
    </p:tnLst>
    <p:bldLst>
      <p:bldP spid="5" grpId="0" animBg="1"/>
      <p:bldP spid="5"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3BD0E-D245-4CD2-BAAC-DA3D97C2605A}"/>
              </a:ext>
            </a:extLst>
          </p:cNvPr>
          <p:cNvSpPr>
            <a:spLocks noGrp="1"/>
          </p:cNvSpPr>
          <p:nvPr>
            <p:ph type="title"/>
          </p:nvPr>
        </p:nvSpPr>
        <p:spPr>
          <a:xfrm>
            <a:off x="342900" y="594359"/>
            <a:ext cx="2400300" cy="3316160"/>
          </a:xfrm>
        </p:spPr>
        <p:txBody>
          <a:bodyPr anchor="b">
            <a:normAutofit/>
          </a:bodyPr>
          <a:lstStyle/>
          <a:p>
            <a:r>
              <a:rPr lang="en-US" sz="3100" dirty="0"/>
              <a:t>Policy 205 –Requirements for IRB Submissions</a:t>
            </a:r>
          </a:p>
        </p:txBody>
      </p:sp>
      <p:sp>
        <p:nvSpPr>
          <p:cNvPr id="3" name="Content Placeholder 2">
            <a:extLst>
              <a:ext uri="{FF2B5EF4-FFF2-40B4-BE49-F238E27FC236}">
                <a16:creationId xmlns:a16="http://schemas.microsoft.com/office/drawing/2014/main" id="{A4DE03B9-8B3C-490D-9780-0A66DF18059C}"/>
              </a:ext>
            </a:extLst>
          </p:cNvPr>
          <p:cNvSpPr>
            <a:spLocks noGrp="1"/>
          </p:cNvSpPr>
          <p:nvPr>
            <p:ph idx="1"/>
          </p:nvPr>
        </p:nvSpPr>
        <p:spPr>
          <a:xfrm>
            <a:off x="3440782" y="441960"/>
            <a:ext cx="5009393" cy="5974080"/>
          </a:xfrm>
        </p:spPr>
        <p:txBody>
          <a:bodyPr>
            <a:normAutofit/>
          </a:bodyPr>
          <a:lstStyle/>
          <a:p>
            <a:r>
              <a:rPr lang="en-US" dirty="0"/>
              <a:t>Purpose:</a:t>
            </a:r>
          </a:p>
          <a:p>
            <a:pPr marL="201168" lvl="1" indent="0">
              <a:buNone/>
            </a:pPr>
            <a:r>
              <a:rPr lang="en-US" sz="2000" dirty="0"/>
              <a:t>Describes the requirements for submissions to the NIH IRB, for exempt or non-exempt human subjects research, needed to facilitate review by the NIH IRB. </a:t>
            </a:r>
          </a:p>
          <a:p>
            <a:r>
              <a:rPr lang="en-US" dirty="0"/>
              <a:t>Scope:</a:t>
            </a:r>
          </a:p>
          <a:p>
            <a:pPr marL="350838" lvl="1" indent="-233363">
              <a:buNone/>
            </a:pPr>
            <a:r>
              <a:rPr lang="en-US" sz="2000" dirty="0"/>
              <a:t>•	NIH investigators when the NIH IRB is the Reviewing IRB, or when the human subjects research may be exempt from IRB review </a:t>
            </a:r>
          </a:p>
          <a:p>
            <a:pPr marL="350838" lvl="1" indent="-233363">
              <a:buNone/>
            </a:pPr>
            <a:r>
              <a:rPr lang="en-US" sz="2000" dirty="0"/>
              <a:t>•	Non-NIH investigators when the NIH is the Reviewing IRB</a:t>
            </a:r>
          </a:p>
          <a:p>
            <a:pPr marL="350838" lvl="1" indent="-292100">
              <a:buNone/>
            </a:pPr>
            <a:r>
              <a:rPr lang="en-US" sz="2000" dirty="0"/>
              <a:t>•	The NIH IRB, including those experienced IRB members designated to conduct expedited review and limited IRB review </a:t>
            </a:r>
          </a:p>
          <a:p>
            <a:pPr lvl="1"/>
            <a:endParaRPr lang="en-US" sz="2000" dirty="0"/>
          </a:p>
          <a:p>
            <a:pPr lvl="1"/>
            <a:endParaRPr lang="en-US" sz="2000" dirty="0"/>
          </a:p>
          <a:p>
            <a:endParaRPr lang="en-US" dirty="0"/>
          </a:p>
        </p:txBody>
      </p:sp>
      <p:pic>
        <p:nvPicPr>
          <p:cNvPr id="9" name="Audio 8" descr="Speaker icon for volume control">
            <a:hlinkClick r:id="" action="ppaction://media"/>
            <a:extLst>
              <a:ext uri="{FF2B5EF4-FFF2-40B4-BE49-F238E27FC236}">
                <a16:creationId xmlns:a16="http://schemas.microsoft.com/office/drawing/2014/main" id="{BFC3B935-B6B9-4E71-926E-6ABCAB332D5A}"/>
              </a:ext>
            </a:extLst>
          </p:cNvPr>
          <p:cNvPicPr>
            <a:picLocks noChangeAspect="1"/>
          </p:cNvPicPr>
          <p:nvPr>
            <a:audioFile r:link="rId2"/>
            <p:custDataLst>
              <p:tags r:id="rId3"/>
            </p:custDataLst>
            <p:extLst>
              <p:ext uri="{DAA4B4D4-6D71-4841-9C94-3DE7FCFB9230}">
                <p14:media xmlns:p14="http://schemas.microsoft.com/office/powerpoint/2010/main" r:embed="rId1">
                  <p14:bmkLst>
                    <p14:bmk name="Audio 800:00:00.3" time="300"/>
                    <p14:bmk name="Audio 800:00:12.1" time="12172"/>
                    <p14:bmk name="Audio 800:00:12.2" time="12200"/>
                    <p14:bmk name="Audio 800:00:31.6" time="31630"/>
                    <p14:bmk name="Audio 800:00:32.5" time="32593"/>
                    <p14:bmk name="Audio 800:00:37.8" time="37805"/>
                    <p14:bmk name="Audio 800:00:37.9" time="37900"/>
                    <p14:bmk name="Audio 800:00:46.8" time="46836"/>
                  </p14:bmkLst>
                </p14:media>
              </p:ext>
            </p:extLst>
          </p:nvPr>
        </p:nvPicPr>
        <p:blipFill>
          <a:blip r:embed="rId10"/>
          <a:stretch>
            <a:fillRect/>
          </a:stretch>
        </p:blipFill>
        <p:spPr>
          <a:xfrm>
            <a:off x="8382000" y="6096000"/>
            <a:ext cx="609600" cy="609600"/>
          </a:xfrm>
          <a:prstGeom prst="rect">
            <a:avLst/>
          </a:prstGeom>
        </p:spPr>
      </p:pic>
      <p:sp>
        <p:nvSpPr>
          <p:cNvPr id="5" name="Audio 8Thepurposeof00:00:00.3-00:00:12.1" hidden="1">
            <a:extLst>
              <a:ext uri="{FF2B5EF4-FFF2-40B4-BE49-F238E27FC236}">
                <a16:creationId xmlns:a16="http://schemas.microsoft.com/office/drawing/2014/main" id="{F5D88AEC-50EE-426C-BE8E-04757BB89DF6}"/>
              </a:ext>
            </a:extLst>
          </p:cNvPr>
          <p:cNvSpPr txBox="1"/>
          <p:nvPr>
            <p:custDataLst>
              <p:tags r:id="rId4"/>
            </p:custDataLst>
          </p:nvPr>
        </p:nvSpPr>
        <p:spPr>
          <a:xfrm>
            <a:off x="0" y="5223510"/>
            <a:ext cx="9144000" cy="872490"/>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The purpose of Policy 205 is to describe the requirements for submissions to the NIH IRB, for exempt or non-exempt human subjects research, needed to facilitate review by the NIH IRB.</a:t>
            </a:r>
          </a:p>
        </p:txBody>
      </p:sp>
      <p:sp>
        <p:nvSpPr>
          <p:cNvPr id="6" name="Audio 8Thispolicyapplies00:00:12.2-00:00:31.6" hidden="1">
            <a:extLst>
              <a:ext uri="{FF2B5EF4-FFF2-40B4-BE49-F238E27FC236}">
                <a16:creationId xmlns:a16="http://schemas.microsoft.com/office/drawing/2014/main" id="{C3B9961A-B24C-4011-AA9F-D7E05D6CBEEC}"/>
              </a:ext>
            </a:extLst>
          </p:cNvPr>
          <p:cNvSpPr txBox="1"/>
          <p:nvPr>
            <p:custDataLst>
              <p:tags r:id="rId5"/>
            </p:custDataLst>
          </p:nvPr>
        </p:nvSpPr>
        <p:spPr>
          <a:xfrm>
            <a:off x="0" y="5215078"/>
            <a:ext cx="9144000" cy="1200961"/>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This policy applies to NIH investigators when the NIH IRB is the Reviewing IRB, or when the human subjects research may be exempt from IRB review (For information about requirements for NIH investigators when the NIH relies on an external Reviewing IRB, see Policy 105 IRB Reliance)</a:t>
            </a:r>
          </a:p>
        </p:txBody>
      </p:sp>
      <p:sp>
        <p:nvSpPr>
          <p:cNvPr id="7" name="Audio 8Thispolicyapplies00:00:32.5-00:00:37.8" hidden="1">
            <a:extLst>
              <a:ext uri="{FF2B5EF4-FFF2-40B4-BE49-F238E27FC236}">
                <a16:creationId xmlns:a16="http://schemas.microsoft.com/office/drawing/2014/main" id="{3817ABC7-6CD2-43BE-A25E-92A461DA863C}"/>
              </a:ext>
            </a:extLst>
          </p:cNvPr>
          <p:cNvSpPr txBox="1"/>
          <p:nvPr>
            <p:custDataLst>
              <p:tags r:id="rId6"/>
            </p:custDataLst>
          </p:nvPr>
        </p:nvSpPr>
        <p:spPr>
          <a:xfrm>
            <a:off x="0" y="5252083"/>
            <a:ext cx="9144000" cy="1172387"/>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This policy applies to Non-NIH investigators when the NIH is the Reviewing IRB</a:t>
            </a:r>
          </a:p>
        </p:txBody>
      </p:sp>
      <p:sp>
        <p:nvSpPr>
          <p:cNvPr id="8" name="Audio 8Thispolicyapplies00:00:37.9-00:00:46.8" hidden="1">
            <a:extLst>
              <a:ext uri="{FF2B5EF4-FFF2-40B4-BE49-F238E27FC236}">
                <a16:creationId xmlns:a16="http://schemas.microsoft.com/office/drawing/2014/main" id="{0A1626F3-3359-4AA5-9B50-94BF79E02AA9}"/>
              </a:ext>
            </a:extLst>
          </p:cNvPr>
          <p:cNvSpPr txBox="1"/>
          <p:nvPr>
            <p:custDataLst>
              <p:tags r:id="rId7"/>
            </p:custDataLst>
          </p:nvPr>
        </p:nvSpPr>
        <p:spPr>
          <a:xfrm>
            <a:off x="0" y="5223508"/>
            <a:ext cx="9144000" cy="1172387"/>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This policy applies to the NIH IRB, including those experienced IRB members designated to conduct expedited review and limited IRB review </a:t>
            </a:r>
          </a:p>
        </p:txBody>
      </p:sp>
    </p:spTree>
    <p:extLst>
      <p:ext uri="{BB962C8B-B14F-4D97-AF65-F5344CB8AC3E}">
        <p14:creationId xmlns:p14="http://schemas.microsoft.com/office/powerpoint/2010/main" val="2648302920"/>
      </p:ext>
    </p:extLst>
  </p:cSld>
  <p:clrMapOvr>
    <a:masterClrMapping/>
  </p:clrMapOvr>
  <mc:AlternateContent xmlns:mc="http://schemas.openxmlformats.org/markup-compatibility/2006" xmlns:p14="http://schemas.microsoft.com/office/powerpoint/2010/main">
    <mc:Choice Requires="p14">
      <p:transition spd="slow" p14:dur="2000" advTm="47408"/>
    </mc:Choice>
    <mc:Fallback xmlns="">
      <p:transition spd="slow" advTm="47408"/>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40909" showWhenStopped="0">
                    <p:cTn id="7" fill="hold" display="0">
                      <p:stCondLst>
                        <p:cond delay="indefinite"/>
                      </p:stCondLst>
                      <p:endCondLst>
                        <p:cond evt="onStopAudio" delay="0">
                          <p:tgtEl>
                            <p:sldTgt/>
                          </p:tgtEl>
                        </p:cond>
                      </p:endCondLst>
                    </p:cTn>
                    <p:tgtEl>
                      <p:spTgt spid="9"/>
                    </p:tgtEl>
                  </p:cMediaNode>
                </p:audio>
                <p:seq concurrent="1" nextAc="seek">
                  <p:cTn id="8" restart="whenNotActive" fill="hold" evtFilter="cancelBubble" nodeType="interactiveSeq">
                    <p:stCondLst>
                      <p:cond evt="onMediaBookmark" delay="0">
                        <p:tgtEl>
                          <p14:bmkTgt spid="9" bmkName="Audio 800:00:00.3"/>
                        </p:tgtEl>
                      </p:cond>
                    </p:stCondLst>
                    <p:endSync evt="end" delay="0">
                      <p:rtn val="all"/>
                    </p:endSync>
                    <p:childTnLst>
                      <p:par>
                        <p:cTn id="9" fill="hold">
                          <p:stCondLst>
                            <p:cond delay="0"/>
                          </p:stCondLst>
                          <p:childTnLst>
                            <p:par>
                              <p:cTn id="10" fill="hold">
                                <p:stCondLst>
                                  <p:cond delay="0"/>
                                </p:stCondLst>
                                <p:childTnLst>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00"/>
                                            <p:tgtEl>
                                              <p:spTgt spid="5"/>
                                            </p:tgtEl>
                                          </p:cBhvr>
                                        </p:animEffect>
                                      </p:childTnLst>
                                    </p:cTn>
                                  </p:par>
                                </p:childTnLst>
                              </p:cTn>
                            </p:par>
                          </p:childTnLst>
                        </p:cTn>
                      </p:par>
                    </p:childTnLst>
                  </p:cTn>
                  <p:nextCondLst>
                    <p:cond evt="onMediaBookmark" delay="0">
                      <p:tgtEl>
                        <p14:bmkTgt spid="9" bmkName="Audio 800:00:00.3"/>
                      </p:tgtEl>
                    </p:cond>
                  </p:nextCondLst>
                </p:seq>
                <p:seq concurrent="1" nextAc="seek">
                  <p:cTn id="14" restart="whenNotActive" fill="hold" evtFilter="cancelBubble" nodeType="interactiveSeq">
                    <p:stCondLst>
                      <p:cond evt="onMediaBookmark" delay="0">
                        <p:tgtEl>
                          <p14:bmkTgt spid="9" bmkName="Audio 800:00:12.1"/>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grpId="1" nodeType="withEffect">
                                      <p:stCondLst>
                                        <p:cond delay="0"/>
                                      </p:stCondLst>
                                      <p:childTnLst>
                                        <p:animEffect transition="out" filter="fade">
                                          <p:cBhvr>
                                            <p:cTn id="18" dur="200"/>
                                            <p:tgtEl>
                                              <p:spTgt spid="5"/>
                                            </p:tgtEl>
                                          </p:cBhvr>
                                        </p:animEffect>
                                        <p:set>
                                          <p:cBhvr>
                                            <p:cTn id="19" dur="1" fill="hold">
                                              <p:stCondLst>
                                                <p:cond delay="199"/>
                                              </p:stCondLst>
                                            </p:cTn>
                                            <p:tgtEl>
                                              <p:spTgt spid="5"/>
                                            </p:tgtEl>
                                            <p:attrNameLst>
                                              <p:attrName>style.visibility</p:attrName>
                                            </p:attrNameLst>
                                          </p:cBhvr>
                                          <p:to>
                                            <p:strVal val="hidden"/>
                                          </p:to>
                                        </p:set>
                                      </p:childTnLst>
                                    </p:cTn>
                                  </p:par>
                                </p:childTnLst>
                              </p:cTn>
                            </p:par>
                          </p:childTnLst>
                        </p:cTn>
                      </p:par>
                    </p:childTnLst>
                  </p:cTn>
                  <p:nextCondLst>
                    <p:cond evt="onMediaBookmark" delay="0">
                      <p:tgtEl>
                        <p14:bmkTgt spid="9" bmkName="Audio 800:00:12.1"/>
                      </p:tgtEl>
                    </p:cond>
                  </p:nextCondLst>
                </p:seq>
                <p:seq concurrent="1" nextAc="seek">
                  <p:cTn id="20" restart="whenNotActive" fill="hold" evtFilter="cancelBubble" nodeType="interactiveSeq">
                    <p:stCondLst>
                      <p:cond evt="onMediaBookmark" delay="0">
                        <p:tgtEl>
                          <p14:bmkTgt spid="9" bmkName="Audio 800:00:32.5"/>
                        </p:tgtEl>
                      </p:cond>
                    </p:stCondLst>
                    <p:endSync evt="end" delay="0">
                      <p:rtn val="all"/>
                    </p:endSync>
                    <p:childTnLst>
                      <p:par>
                        <p:cTn id="21" fill="hold">
                          <p:stCondLst>
                            <p:cond delay="0"/>
                          </p:stCondLst>
                          <p:childTnLst>
                            <p:par>
                              <p:cTn id="22" fill="hold">
                                <p:stCondLst>
                                  <p:cond delay="0"/>
                                </p:stCondLst>
                                <p:childTnLst>
                                  <p:par>
                                    <p:cTn id="23" presetID="10"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00"/>
                                            <p:tgtEl>
                                              <p:spTgt spid="7"/>
                                            </p:tgtEl>
                                          </p:cBhvr>
                                        </p:animEffect>
                                      </p:childTnLst>
                                    </p:cTn>
                                  </p:par>
                                </p:childTnLst>
                              </p:cTn>
                            </p:par>
                          </p:childTnLst>
                        </p:cTn>
                      </p:par>
                    </p:childTnLst>
                  </p:cTn>
                  <p:nextCondLst>
                    <p:cond evt="onMediaBookmark" delay="0">
                      <p:tgtEl>
                        <p14:bmkTgt spid="9" bmkName="Audio 800:00:32.5"/>
                      </p:tgtEl>
                    </p:cond>
                  </p:nextCondLst>
                </p:seq>
                <p:seq concurrent="1" nextAc="seek">
                  <p:cTn id="26" restart="whenNotActive" fill="hold" evtFilter="cancelBubble" nodeType="interactiveSeq">
                    <p:stCondLst>
                      <p:cond evt="onMediaBookmark" delay="0">
                        <p:tgtEl>
                          <p14:bmkTgt spid="9" bmkName="Audio 800:00:37.8"/>
                        </p:tgtEl>
                      </p:cond>
                    </p:stCondLst>
                    <p:endSync evt="end" delay="0">
                      <p:rtn val="all"/>
                    </p:endSync>
                    <p:childTnLst>
                      <p:par>
                        <p:cTn id="27" fill="hold">
                          <p:stCondLst>
                            <p:cond delay="0"/>
                          </p:stCondLst>
                          <p:childTnLst>
                            <p:par>
                              <p:cTn id="28" fill="hold">
                                <p:stCondLst>
                                  <p:cond delay="0"/>
                                </p:stCondLst>
                                <p:childTnLst>
                                  <p:par>
                                    <p:cTn id="29" presetID="10" presetClass="exit" presetSubtype="0" fill="hold" grpId="1" nodeType="withEffect">
                                      <p:stCondLst>
                                        <p:cond delay="0"/>
                                      </p:stCondLst>
                                      <p:childTnLst>
                                        <p:animEffect transition="out" filter="fade">
                                          <p:cBhvr>
                                            <p:cTn id="30" dur="200"/>
                                            <p:tgtEl>
                                              <p:spTgt spid="7"/>
                                            </p:tgtEl>
                                          </p:cBhvr>
                                        </p:animEffect>
                                        <p:set>
                                          <p:cBhvr>
                                            <p:cTn id="31" dur="1" fill="hold">
                                              <p:stCondLst>
                                                <p:cond delay="199"/>
                                              </p:stCondLst>
                                            </p:cTn>
                                            <p:tgtEl>
                                              <p:spTgt spid="7"/>
                                            </p:tgtEl>
                                            <p:attrNameLst>
                                              <p:attrName>style.visibility</p:attrName>
                                            </p:attrNameLst>
                                          </p:cBhvr>
                                          <p:to>
                                            <p:strVal val="hidden"/>
                                          </p:to>
                                        </p:set>
                                      </p:childTnLst>
                                    </p:cTn>
                                  </p:par>
                                </p:childTnLst>
                              </p:cTn>
                            </p:par>
                          </p:childTnLst>
                        </p:cTn>
                      </p:par>
                    </p:childTnLst>
                  </p:cTn>
                  <p:nextCondLst>
                    <p:cond evt="onMediaBookmark" delay="0">
                      <p:tgtEl>
                        <p14:bmkTgt spid="9" bmkName="Audio 800:00:37.8"/>
                      </p:tgtEl>
                    </p:cond>
                  </p:nextCondLst>
                </p:seq>
                <p:seq concurrent="1" nextAc="seek">
                  <p:cTn id="32" restart="whenNotActive" fill="hold" evtFilter="cancelBubble" nodeType="interactiveSeq">
                    <p:stCondLst>
                      <p:cond evt="onMediaBookmark" delay="0">
                        <p:tgtEl>
                          <p14:bmkTgt spid="9" bmkName="Audio 800:00:12.2"/>
                        </p:tgtEl>
                      </p:cond>
                    </p:stCondLst>
                    <p:endSync evt="end" delay="0">
                      <p:rtn val="all"/>
                    </p:endSync>
                    <p:childTnLst>
                      <p:par>
                        <p:cTn id="33" fill="hold">
                          <p:stCondLst>
                            <p:cond delay="0"/>
                          </p:stCondLst>
                          <p:childTnLst>
                            <p:par>
                              <p:cTn id="34" fill="hold">
                                <p:stCondLst>
                                  <p:cond delay="0"/>
                                </p:stCondLst>
                                <p:childTnLst>
                                  <p:par>
                                    <p:cTn id="35" presetID="10" presetClass="entr" presetSubtype="0"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00"/>
                                            <p:tgtEl>
                                              <p:spTgt spid="6"/>
                                            </p:tgtEl>
                                          </p:cBhvr>
                                        </p:animEffect>
                                      </p:childTnLst>
                                    </p:cTn>
                                  </p:par>
                                </p:childTnLst>
                              </p:cTn>
                            </p:par>
                          </p:childTnLst>
                        </p:cTn>
                      </p:par>
                    </p:childTnLst>
                  </p:cTn>
                  <p:nextCondLst>
                    <p:cond evt="onMediaBookmark" delay="0">
                      <p:tgtEl>
                        <p14:bmkTgt spid="9" bmkName="Audio 800:00:12.2"/>
                      </p:tgtEl>
                    </p:cond>
                  </p:nextCondLst>
                </p:seq>
                <p:seq concurrent="1" nextAc="seek">
                  <p:cTn id="38" restart="whenNotActive" fill="hold" evtFilter="cancelBubble" nodeType="interactiveSeq">
                    <p:stCondLst>
                      <p:cond evt="onMediaBookmark" delay="0">
                        <p:tgtEl>
                          <p14:bmkTgt spid="9" bmkName="Audio 800:00:31.6"/>
                        </p:tgtEl>
                      </p:cond>
                    </p:stCondLst>
                    <p:endSync evt="end" delay="0">
                      <p:rtn val="all"/>
                    </p:endSync>
                    <p:childTnLst>
                      <p:par>
                        <p:cTn id="39" fill="hold">
                          <p:stCondLst>
                            <p:cond delay="0"/>
                          </p:stCondLst>
                          <p:childTnLst>
                            <p:par>
                              <p:cTn id="40" fill="hold">
                                <p:stCondLst>
                                  <p:cond delay="0"/>
                                </p:stCondLst>
                                <p:childTnLst>
                                  <p:par>
                                    <p:cTn id="41" presetID="10" presetClass="exit" presetSubtype="0" fill="hold" grpId="1" nodeType="withEffect">
                                      <p:stCondLst>
                                        <p:cond delay="0"/>
                                      </p:stCondLst>
                                      <p:childTnLst>
                                        <p:animEffect transition="out" filter="fade">
                                          <p:cBhvr>
                                            <p:cTn id="42" dur="200"/>
                                            <p:tgtEl>
                                              <p:spTgt spid="6"/>
                                            </p:tgtEl>
                                          </p:cBhvr>
                                        </p:animEffect>
                                        <p:set>
                                          <p:cBhvr>
                                            <p:cTn id="43" dur="1" fill="hold">
                                              <p:stCondLst>
                                                <p:cond delay="199"/>
                                              </p:stCondLst>
                                            </p:cTn>
                                            <p:tgtEl>
                                              <p:spTgt spid="6"/>
                                            </p:tgtEl>
                                            <p:attrNameLst>
                                              <p:attrName>style.visibility</p:attrName>
                                            </p:attrNameLst>
                                          </p:cBhvr>
                                          <p:to>
                                            <p:strVal val="hidden"/>
                                          </p:to>
                                        </p:set>
                                      </p:childTnLst>
                                    </p:cTn>
                                  </p:par>
                                </p:childTnLst>
                              </p:cTn>
                            </p:par>
                          </p:childTnLst>
                        </p:cTn>
                      </p:par>
                    </p:childTnLst>
                  </p:cTn>
                  <p:nextCondLst>
                    <p:cond evt="onMediaBookmark" delay="0">
                      <p:tgtEl>
                        <p14:bmkTgt spid="9" bmkName="Audio 800:00:31.6"/>
                      </p:tgtEl>
                    </p:cond>
                  </p:nextCondLst>
                </p:seq>
                <p:seq concurrent="1" nextAc="seek">
                  <p:cTn id="44" restart="whenNotActive" fill="hold" evtFilter="cancelBubble" nodeType="interactiveSeq">
                    <p:stCondLst>
                      <p:cond evt="onMediaBookmark" delay="0">
                        <p:tgtEl>
                          <p14:bmkTgt spid="9" bmkName="Audio 800:00:37.9"/>
                        </p:tgtEl>
                      </p:cond>
                    </p:stCondLst>
                    <p:endSync evt="end" delay="0">
                      <p:rtn val="all"/>
                    </p:endSync>
                    <p:childTnLst>
                      <p:par>
                        <p:cTn id="45" fill="hold">
                          <p:stCondLst>
                            <p:cond delay="0"/>
                          </p:stCondLst>
                          <p:childTnLst>
                            <p:par>
                              <p:cTn id="46" fill="hold">
                                <p:stCondLst>
                                  <p:cond delay="0"/>
                                </p:stCondLst>
                                <p:childTnLst>
                                  <p:par>
                                    <p:cTn id="47" presetID="10" presetClass="entr" presetSubtype="0"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200"/>
                                            <p:tgtEl>
                                              <p:spTgt spid="8"/>
                                            </p:tgtEl>
                                          </p:cBhvr>
                                        </p:animEffect>
                                      </p:childTnLst>
                                    </p:cTn>
                                  </p:par>
                                </p:childTnLst>
                              </p:cTn>
                            </p:par>
                          </p:childTnLst>
                        </p:cTn>
                      </p:par>
                    </p:childTnLst>
                  </p:cTn>
                  <p:nextCondLst>
                    <p:cond evt="onMediaBookmark" delay="0">
                      <p:tgtEl>
                        <p14:bmkTgt spid="9" bmkName="Audio 800:00:37.9"/>
                      </p:tgtEl>
                    </p:cond>
                  </p:nextCondLst>
                </p:seq>
                <p:seq concurrent="1" nextAc="seek">
                  <p:cTn id="50" restart="whenNotActive" fill="hold" evtFilter="cancelBubble" nodeType="interactiveSeq">
                    <p:stCondLst>
                      <p:cond evt="onMediaBookmark" delay="0">
                        <p:tgtEl>
                          <p14:bmkTgt spid="9" bmkName="Audio 800:00:46.8"/>
                        </p:tgtEl>
                      </p:cond>
                    </p:stCondLst>
                    <p:endSync evt="end" delay="0">
                      <p:rtn val="all"/>
                    </p:endSync>
                    <p:childTnLst>
                      <p:par>
                        <p:cTn id="51" fill="hold">
                          <p:stCondLst>
                            <p:cond delay="0"/>
                          </p:stCondLst>
                          <p:childTnLst>
                            <p:par>
                              <p:cTn id="52" fill="hold">
                                <p:stCondLst>
                                  <p:cond delay="0"/>
                                </p:stCondLst>
                                <p:childTnLst>
                                  <p:par>
                                    <p:cTn id="53" presetID="10" presetClass="exit" presetSubtype="0" fill="hold" grpId="1" nodeType="withEffect">
                                      <p:stCondLst>
                                        <p:cond delay="0"/>
                                      </p:stCondLst>
                                      <p:childTnLst>
                                        <p:animEffect transition="out" filter="fade">
                                          <p:cBhvr>
                                            <p:cTn id="54" dur="200"/>
                                            <p:tgtEl>
                                              <p:spTgt spid="8"/>
                                            </p:tgtEl>
                                          </p:cBhvr>
                                        </p:animEffect>
                                        <p:set>
                                          <p:cBhvr>
                                            <p:cTn id="55" dur="1" fill="hold">
                                              <p:stCondLst>
                                                <p:cond delay="199"/>
                                              </p:stCondLst>
                                            </p:cTn>
                                            <p:tgtEl>
                                              <p:spTgt spid="8"/>
                                            </p:tgtEl>
                                            <p:attrNameLst>
                                              <p:attrName>style.visibility</p:attrName>
                                            </p:attrNameLst>
                                          </p:cBhvr>
                                          <p:to>
                                            <p:strVal val="hidden"/>
                                          </p:to>
                                        </p:set>
                                      </p:childTnLst>
                                    </p:cTn>
                                  </p:par>
                                </p:childTnLst>
                              </p:cTn>
                            </p:par>
                          </p:childTnLst>
                        </p:cTn>
                      </p:par>
                    </p:childTnLst>
                  </p:cTn>
                  <p:nextCondLst>
                    <p:cond evt="onMediaBookmark" delay="0">
                      <p:tgtEl>
                        <p14:bmkTgt spid="9" bmkName="Audio 800:00:46.8"/>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40909" showWhenStopped="0">
                    <p:cTn id="7" fill="hold" display="0">
                      <p:stCondLst>
                        <p:cond delay="indefinite"/>
                      </p:stCondLst>
                      <p:endCondLst>
                        <p:cond evt="onStopAudio" delay="0">
                          <p:tgtEl>
                            <p:sldTgt/>
                          </p:tgtEl>
                        </p:cond>
                      </p:endCondLst>
                    </p:cTn>
                    <p:tgtEl>
                      <p:spTgt spid="9"/>
                    </p:tgtEl>
                  </p:cMediaNode>
                </p:audio>
              </p:childTnLst>
            </p:cTn>
          </p:par>
        </p:tn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F13FE-5BA0-489E-BC4D-C1770466C500}"/>
              </a:ext>
            </a:extLst>
          </p:cNvPr>
          <p:cNvSpPr>
            <a:spLocks noGrp="1"/>
          </p:cNvSpPr>
          <p:nvPr>
            <p:ph type="title"/>
          </p:nvPr>
        </p:nvSpPr>
        <p:spPr/>
        <p:txBody>
          <a:bodyPr/>
          <a:lstStyle/>
          <a:p>
            <a:r>
              <a:rPr lang="en-US" dirty="0"/>
              <a:t>IRB Submissions:  key points</a:t>
            </a:r>
          </a:p>
        </p:txBody>
      </p:sp>
      <p:sp>
        <p:nvSpPr>
          <p:cNvPr id="3" name="Content Placeholder 2">
            <a:extLst>
              <a:ext uri="{FF2B5EF4-FFF2-40B4-BE49-F238E27FC236}">
                <a16:creationId xmlns:a16="http://schemas.microsoft.com/office/drawing/2014/main" id="{64633A11-1103-4271-BC6C-33084AF14781}"/>
              </a:ext>
            </a:extLst>
          </p:cNvPr>
          <p:cNvSpPr>
            <a:spLocks noGrp="1"/>
          </p:cNvSpPr>
          <p:nvPr>
            <p:ph idx="1"/>
          </p:nvPr>
        </p:nvSpPr>
        <p:spPr>
          <a:xfrm>
            <a:off x="822959" y="1904099"/>
            <a:ext cx="7815203" cy="4516156"/>
          </a:xfrm>
        </p:spPr>
        <p:txBody>
          <a:bodyPr>
            <a:normAutofit lnSpcReduction="10000"/>
          </a:bodyPr>
          <a:lstStyle/>
          <a:p>
            <a:pPr marL="0" indent="0">
              <a:buNone/>
            </a:pPr>
            <a:r>
              <a:rPr lang="en-US" dirty="0"/>
              <a:t>This policy lists the required components of submissions to the NIH IRB.</a:t>
            </a:r>
          </a:p>
          <a:p>
            <a:pPr marL="0" indent="0">
              <a:buNone/>
            </a:pPr>
            <a:r>
              <a:rPr lang="en-US" dirty="0"/>
              <a:t>Submission requirements are largely unchanged from the SOPs. However, Policy 205 now addresses submission requirements for multi-site research (e.g., submission of the model protocol and consents, and local context information).</a:t>
            </a:r>
          </a:p>
          <a:p>
            <a:pPr marL="0" indent="0">
              <a:buNone/>
            </a:pPr>
            <a:r>
              <a:rPr lang="en-US" dirty="0"/>
              <a:t>Previously, SOP 8 specified the required sections of an NIH protocol. The NIH IRB has now developed multiple protocol templates (both for exempt and non-exempt human subjects research), that include required protocol sections and required language. These templates are available on the OHSRP</a:t>
            </a:r>
            <a:r>
              <a:rPr lang="en-US" dirty="0">
                <a:hlinkClick r:id="rId11"/>
              </a:rPr>
              <a:t> website</a:t>
            </a:r>
            <a:r>
              <a:rPr lang="en-US" dirty="0"/>
              <a:t>. </a:t>
            </a:r>
          </a:p>
          <a:p>
            <a:pPr marL="0" indent="0">
              <a:buNone/>
            </a:pPr>
            <a:r>
              <a:rPr lang="en-US" dirty="0"/>
              <a:t>This policy specifies that incomplete submissions will not be placed on the agenda of the NIH IRB. </a:t>
            </a:r>
          </a:p>
          <a:p>
            <a:pPr marL="0" indent="0">
              <a:buNone/>
            </a:pPr>
            <a:r>
              <a:rPr lang="en-US" dirty="0"/>
              <a:t>It further specifies that lack of a response to IRB/IRBO requests can result in submissions being  withdrawn by IRBO after 30 days.  </a:t>
            </a:r>
          </a:p>
          <a:p>
            <a:pPr lvl="1"/>
            <a:endParaRPr lang="en-US" dirty="0"/>
          </a:p>
        </p:txBody>
      </p:sp>
      <p:pic>
        <p:nvPicPr>
          <p:cNvPr id="6" name="Audio 5" descr="Speaker icon for volume control">
            <a:hlinkClick r:id="" action="ppaction://media"/>
            <a:extLst>
              <a:ext uri="{FF2B5EF4-FFF2-40B4-BE49-F238E27FC236}">
                <a16:creationId xmlns:a16="http://schemas.microsoft.com/office/drawing/2014/main" id="{CA8C7B4F-C4E2-483F-9276-158B305A1048}"/>
              </a:ext>
            </a:extLst>
          </p:cNvPr>
          <p:cNvPicPr>
            <a:picLocks noChangeAspect="1"/>
          </p:cNvPicPr>
          <p:nvPr>
            <a:audioFile r:link="rId2"/>
            <p:custDataLst>
              <p:tags r:id="rId3"/>
            </p:custDataLst>
            <p:extLst>
              <p:ext uri="{DAA4B4D4-6D71-4841-9C94-3DE7FCFB9230}">
                <p14:media xmlns:p14="http://schemas.microsoft.com/office/powerpoint/2010/main" r:embed="rId1">
                  <p14:bmkLst>
                    <p14:bmk name="Audio 500:00:00.5" time="542"/>
                    <p14:bmk name="Audio 500:00:20.5" time="20507"/>
                    <p14:bmk name="Audio 500:00:20.6" time="20600"/>
                    <p14:bmk name="Audio 500:00:45.6" time="45675"/>
                    <p14:bmk name="Audio 500:00:46.8" time="46846"/>
                    <p14:bmk name="Audio 500:01:08.4" time="68451"/>
                    <p14:bmk name="Audio 500:01:08.5" time="68500"/>
                    <p14:bmk name="Audio 500:01:16.3" time="76347"/>
                    <p14:bmk name="Audio 500:01:16.5" time="76500"/>
                    <p14:bmk name="Audio 500:01:28.6" time="88643"/>
                  </p14:bmkLst>
                </p14:media>
              </p:ext>
            </p:extLst>
          </p:nvPr>
        </p:nvPicPr>
        <p:blipFill>
          <a:blip r:embed="rId12"/>
          <a:stretch>
            <a:fillRect/>
          </a:stretch>
        </p:blipFill>
        <p:spPr>
          <a:xfrm>
            <a:off x="8382000" y="6096000"/>
            <a:ext cx="609600" cy="609600"/>
          </a:xfrm>
          <a:prstGeom prst="rect">
            <a:avLst/>
          </a:prstGeom>
        </p:spPr>
      </p:pic>
      <p:sp>
        <p:nvSpPr>
          <p:cNvPr id="5" name="Audio 5Nowwewill00:00:00.5-00:00:20.5" hidden="1">
            <a:extLst>
              <a:ext uri="{FF2B5EF4-FFF2-40B4-BE49-F238E27FC236}">
                <a16:creationId xmlns:a16="http://schemas.microsoft.com/office/drawing/2014/main" id="{A309DB29-D4C5-4DA0-9DE3-F3089226CD74}"/>
              </a:ext>
            </a:extLst>
          </p:cNvPr>
          <p:cNvSpPr txBox="1"/>
          <p:nvPr>
            <p:custDataLst>
              <p:tags r:id="rId4"/>
            </p:custDataLst>
          </p:nvPr>
        </p:nvSpPr>
        <p:spPr>
          <a:xfrm>
            <a:off x="0" y="0"/>
            <a:ext cx="9144000" cy="1136231"/>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Now we will discuss the key points of Policy 205. This policy lists the required components of submissions to the NIH IRB. We will not discuss these specific requirements because they are too lengthy to cover in this presentation, so investigators are strongly encouraged to review the policy and the accompanying change table. </a:t>
            </a:r>
          </a:p>
        </p:txBody>
      </p:sp>
      <p:sp>
        <p:nvSpPr>
          <p:cNvPr id="7" name="Audio 5Submissionrequirementsare00:00:20.6-00:00:45.6" hidden="1">
            <a:extLst>
              <a:ext uri="{FF2B5EF4-FFF2-40B4-BE49-F238E27FC236}">
                <a16:creationId xmlns:a16="http://schemas.microsoft.com/office/drawing/2014/main" id="{4B786C13-CF4D-45BC-AA93-F8CA42027CDC}"/>
              </a:ext>
            </a:extLst>
          </p:cNvPr>
          <p:cNvSpPr txBox="1"/>
          <p:nvPr>
            <p:custDataLst>
              <p:tags r:id="rId5"/>
            </p:custDataLst>
          </p:nvPr>
        </p:nvSpPr>
        <p:spPr>
          <a:xfrm>
            <a:off x="0" y="0"/>
            <a:ext cx="9144000" cy="1162950"/>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Submission requirements are largely unchanged from the SOPs. However, Policy 205 now addresses submission requirements for multi-site research (e.g., submission of the model protocol and consents, and local context information). Policy 105 IRB Reliance also addresses submission requirements for multi-site research such as local context requirements. </a:t>
            </a:r>
          </a:p>
        </p:txBody>
      </p:sp>
      <p:sp>
        <p:nvSpPr>
          <p:cNvPr id="8" name="Audio 5Previously,SOP800:00:46.8-00:01:08.4" hidden="1">
            <a:extLst>
              <a:ext uri="{FF2B5EF4-FFF2-40B4-BE49-F238E27FC236}">
                <a16:creationId xmlns:a16="http://schemas.microsoft.com/office/drawing/2014/main" id="{92CF7444-0792-4592-BB5D-23F48C003529}"/>
              </a:ext>
            </a:extLst>
          </p:cNvPr>
          <p:cNvSpPr txBox="1"/>
          <p:nvPr>
            <p:custDataLst>
              <p:tags r:id="rId6"/>
            </p:custDataLst>
          </p:nvPr>
        </p:nvSpPr>
        <p:spPr>
          <a:xfrm>
            <a:off x="0" y="-14840"/>
            <a:ext cx="9144000" cy="1136231"/>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Previously, SOP 8 specified the required sections of an NIH protocol. The NIH IRB has now developed multiple protocol templates (both for exempt and non-exempt human subjects research), that include required protocol sections and required language. These templates are available on the OHSRP website. </a:t>
            </a:r>
          </a:p>
        </p:txBody>
      </p:sp>
      <p:sp>
        <p:nvSpPr>
          <p:cNvPr id="9" name="Audio 5Thispolicyspecifies00:01:08.5-00:01:16.3" hidden="1">
            <a:extLst>
              <a:ext uri="{FF2B5EF4-FFF2-40B4-BE49-F238E27FC236}">
                <a16:creationId xmlns:a16="http://schemas.microsoft.com/office/drawing/2014/main" id="{B144295C-B44D-4E3E-82B5-D5A1D16446F0}"/>
              </a:ext>
            </a:extLst>
          </p:cNvPr>
          <p:cNvSpPr txBox="1"/>
          <p:nvPr>
            <p:custDataLst>
              <p:tags r:id="rId7"/>
            </p:custDataLst>
          </p:nvPr>
        </p:nvSpPr>
        <p:spPr>
          <a:xfrm>
            <a:off x="22860" y="-28826"/>
            <a:ext cx="9144000" cy="793485"/>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This policy specifies that incomplete submissions will not be placed on the agenda of the NIH IRB. </a:t>
            </a:r>
          </a:p>
        </p:txBody>
      </p:sp>
      <p:sp>
        <p:nvSpPr>
          <p:cNvPr id="10" name="Audio 5Itfurtherspecifies00:01:16.5-00:01:28.6" hidden="1">
            <a:extLst>
              <a:ext uri="{FF2B5EF4-FFF2-40B4-BE49-F238E27FC236}">
                <a16:creationId xmlns:a16="http://schemas.microsoft.com/office/drawing/2014/main" id="{15BC8D08-383F-4AC6-BEBA-D5BA93BA0EBA}"/>
              </a:ext>
            </a:extLst>
          </p:cNvPr>
          <p:cNvSpPr txBox="1"/>
          <p:nvPr>
            <p:custDataLst>
              <p:tags r:id="rId8"/>
            </p:custDataLst>
          </p:nvPr>
        </p:nvSpPr>
        <p:spPr>
          <a:xfrm>
            <a:off x="0" y="-14840"/>
            <a:ext cx="9115425" cy="822960"/>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It further specifies that lack of a response to IRBO and IRB requests for additional information, can result in submissions being withdrawn by IRBO after 30 days.</a:t>
            </a:r>
          </a:p>
        </p:txBody>
      </p:sp>
    </p:spTree>
    <p:extLst>
      <p:ext uri="{BB962C8B-B14F-4D97-AF65-F5344CB8AC3E}">
        <p14:creationId xmlns:p14="http://schemas.microsoft.com/office/powerpoint/2010/main" val="3680603195"/>
      </p:ext>
    </p:extLst>
  </p:cSld>
  <p:clrMapOvr>
    <a:masterClrMapping/>
  </p:clrMapOvr>
  <mc:AlternateContent xmlns:mc="http://schemas.openxmlformats.org/markup-compatibility/2006" xmlns:p14="http://schemas.microsoft.com/office/powerpoint/2010/main">
    <mc:Choice Requires="p14">
      <p:transition spd="slow" p14:dur="2000" advTm="90300"/>
    </mc:Choice>
    <mc:Fallback xmlns="">
      <p:transition spd="slow" advTm="903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56061" mute="1" showWhenStopped="0">
                    <p:cTn id="7" fill="hold" display="0">
                      <p:stCondLst>
                        <p:cond delay="indefinite"/>
                      </p:stCondLst>
                      <p:endCondLst>
                        <p:cond evt="onStopAudio" delay="0">
                          <p:tgtEl>
                            <p:sldTgt/>
                          </p:tgtEl>
                        </p:cond>
                      </p:endCondLst>
                    </p:cTn>
                    <p:tgtEl>
                      <p:spTgt spid="6"/>
                    </p:tgtEl>
                  </p:cMediaNode>
                </p:audio>
                <p:seq concurrent="1" nextAc="seek">
                  <p:cTn id="8" restart="whenNotActive" fill="hold" evtFilter="cancelBubble" nodeType="interactiveSeq">
                    <p:stCondLst>
                      <p:cond evt="onMediaBookmark" delay="0">
                        <p:tgtEl>
                          <p14:bmkTgt spid="6" bmkName="Audio 500:00:00.5"/>
                        </p:tgtEl>
                      </p:cond>
                    </p:stCondLst>
                    <p:endSync evt="end" delay="0">
                      <p:rtn val="all"/>
                    </p:endSync>
                    <p:childTnLst>
                      <p:par>
                        <p:cTn id="9" fill="hold">
                          <p:stCondLst>
                            <p:cond delay="0"/>
                          </p:stCondLst>
                          <p:childTnLst>
                            <p:par>
                              <p:cTn id="10" fill="hold">
                                <p:stCondLst>
                                  <p:cond delay="0"/>
                                </p:stCondLst>
                                <p:childTnLst>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00"/>
                                            <p:tgtEl>
                                              <p:spTgt spid="5"/>
                                            </p:tgtEl>
                                          </p:cBhvr>
                                        </p:animEffect>
                                      </p:childTnLst>
                                    </p:cTn>
                                  </p:par>
                                </p:childTnLst>
                              </p:cTn>
                            </p:par>
                          </p:childTnLst>
                        </p:cTn>
                      </p:par>
                    </p:childTnLst>
                  </p:cTn>
                  <p:nextCondLst>
                    <p:cond evt="onMediaBookmark" delay="0">
                      <p:tgtEl>
                        <p14:bmkTgt spid="6" bmkName="Audio 500:00:00.5"/>
                      </p:tgtEl>
                    </p:cond>
                  </p:nextCondLst>
                </p:seq>
                <p:seq concurrent="1" nextAc="seek">
                  <p:cTn id="14" restart="whenNotActive" fill="hold" evtFilter="cancelBubble" nodeType="interactiveSeq">
                    <p:stCondLst>
                      <p:cond evt="onMediaBookmark" delay="0">
                        <p:tgtEl>
                          <p14:bmkTgt spid="6" bmkName="Audio 500:00:20.5"/>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grpId="1" nodeType="withEffect">
                                      <p:stCondLst>
                                        <p:cond delay="0"/>
                                      </p:stCondLst>
                                      <p:childTnLst>
                                        <p:animEffect transition="out" filter="fade">
                                          <p:cBhvr>
                                            <p:cTn id="18" dur="200"/>
                                            <p:tgtEl>
                                              <p:spTgt spid="5"/>
                                            </p:tgtEl>
                                          </p:cBhvr>
                                        </p:animEffect>
                                        <p:set>
                                          <p:cBhvr>
                                            <p:cTn id="19" dur="1" fill="hold">
                                              <p:stCondLst>
                                                <p:cond delay="199"/>
                                              </p:stCondLst>
                                            </p:cTn>
                                            <p:tgtEl>
                                              <p:spTgt spid="5"/>
                                            </p:tgtEl>
                                            <p:attrNameLst>
                                              <p:attrName>style.visibility</p:attrName>
                                            </p:attrNameLst>
                                          </p:cBhvr>
                                          <p:to>
                                            <p:strVal val="hidden"/>
                                          </p:to>
                                        </p:set>
                                      </p:childTnLst>
                                    </p:cTn>
                                  </p:par>
                                </p:childTnLst>
                              </p:cTn>
                            </p:par>
                          </p:childTnLst>
                        </p:cTn>
                      </p:par>
                    </p:childTnLst>
                  </p:cTn>
                  <p:nextCondLst>
                    <p:cond evt="onMediaBookmark" delay="0">
                      <p:tgtEl>
                        <p14:bmkTgt spid="6" bmkName="Audio 500:00:20.5"/>
                      </p:tgtEl>
                    </p:cond>
                  </p:nextCondLst>
                </p:seq>
                <p:seq concurrent="1" nextAc="seek">
                  <p:cTn id="20" restart="whenNotActive" fill="hold" evtFilter="cancelBubble" nodeType="interactiveSeq">
                    <p:stCondLst>
                      <p:cond evt="onMediaBookmark" delay="0">
                        <p:tgtEl>
                          <p14:bmkTgt spid="6" bmkName="Audio 500:00:46.8"/>
                        </p:tgtEl>
                      </p:cond>
                    </p:stCondLst>
                    <p:endSync evt="end" delay="0">
                      <p:rtn val="all"/>
                    </p:endSync>
                    <p:childTnLst>
                      <p:par>
                        <p:cTn id="21" fill="hold">
                          <p:stCondLst>
                            <p:cond delay="0"/>
                          </p:stCondLst>
                          <p:childTnLst>
                            <p:par>
                              <p:cTn id="22" fill="hold">
                                <p:stCondLst>
                                  <p:cond delay="0"/>
                                </p:stCondLst>
                                <p:childTnLst>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
                                            <p:tgtEl>
                                              <p:spTgt spid="8"/>
                                            </p:tgtEl>
                                          </p:cBhvr>
                                        </p:animEffect>
                                      </p:childTnLst>
                                    </p:cTn>
                                  </p:par>
                                </p:childTnLst>
                              </p:cTn>
                            </p:par>
                          </p:childTnLst>
                        </p:cTn>
                      </p:par>
                    </p:childTnLst>
                  </p:cTn>
                  <p:nextCondLst>
                    <p:cond evt="onMediaBookmark" delay="0">
                      <p:tgtEl>
                        <p14:bmkTgt spid="6" bmkName="Audio 500:00:46.8"/>
                      </p:tgtEl>
                    </p:cond>
                  </p:nextCondLst>
                </p:seq>
                <p:seq concurrent="1" nextAc="seek">
                  <p:cTn id="26" restart="whenNotActive" fill="hold" evtFilter="cancelBubble" nodeType="interactiveSeq">
                    <p:stCondLst>
                      <p:cond evt="onMediaBookmark" delay="0">
                        <p:tgtEl>
                          <p14:bmkTgt spid="6" bmkName="Audio 500:01:08.4"/>
                        </p:tgtEl>
                      </p:cond>
                    </p:stCondLst>
                    <p:endSync evt="end" delay="0">
                      <p:rtn val="all"/>
                    </p:endSync>
                    <p:childTnLst>
                      <p:par>
                        <p:cTn id="27" fill="hold">
                          <p:stCondLst>
                            <p:cond delay="0"/>
                          </p:stCondLst>
                          <p:childTnLst>
                            <p:par>
                              <p:cTn id="28" fill="hold">
                                <p:stCondLst>
                                  <p:cond delay="0"/>
                                </p:stCondLst>
                                <p:childTnLst>
                                  <p:par>
                                    <p:cTn id="29" presetID="10" presetClass="exit" presetSubtype="0" fill="hold" grpId="1" nodeType="withEffect">
                                      <p:stCondLst>
                                        <p:cond delay="0"/>
                                      </p:stCondLst>
                                      <p:childTnLst>
                                        <p:animEffect transition="out" filter="fade">
                                          <p:cBhvr>
                                            <p:cTn id="30" dur="200"/>
                                            <p:tgtEl>
                                              <p:spTgt spid="8"/>
                                            </p:tgtEl>
                                          </p:cBhvr>
                                        </p:animEffect>
                                        <p:set>
                                          <p:cBhvr>
                                            <p:cTn id="31" dur="1" fill="hold">
                                              <p:stCondLst>
                                                <p:cond delay="199"/>
                                              </p:stCondLst>
                                            </p:cTn>
                                            <p:tgtEl>
                                              <p:spTgt spid="8"/>
                                            </p:tgtEl>
                                            <p:attrNameLst>
                                              <p:attrName>style.visibility</p:attrName>
                                            </p:attrNameLst>
                                          </p:cBhvr>
                                          <p:to>
                                            <p:strVal val="hidden"/>
                                          </p:to>
                                        </p:set>
                                      </p:childTnLst>
                                    </p:cTn>
                                  </p:par>
                                </p:childTnLst>
                              </p:cTn>
                            </p:par>
                          </p:childTnLst>
                        </p:cTn>
                      </p:par>
                    </p:childTnLst>
                  </p:cTn>
                  <p:nextCondLst>
                    <p:cond evt="onMediaBookmark" delay="0">
                      <p:tgtEl>
                        <p14:bmkTgt spid="6" bmkName="Audio 500:01:08.4"/>
                      </p:tgtEl>
                    </p:cond>
                  </p:nextCondLst>
                </p:seq>
                <p:seq concurrent="1" nextAc="seek">
                  <p:cTn id="32" restart="whenNotActive" fill="hold" evtFilter="cancelBubble" nodeType="interactiveSeq">
                    <p:stCondLst>
                      <p:cond evt="onMediaBookmark" delay="0">
                        <p:tgtEl>
                          <p14:bmkTgt spid="6" bmkName="Audio 500:01:16.5"/>
                        </p:tgtEl>
                      </p:cond>
                    </p:stCondLst>
                    <p:endSync evt="end" delay="0">
                      <p:rtn val="all"/>
                    </p:endSync>
                    <p:childTnLst>
                      <p:par>
                        <p:cTn id="33" fill="hold">
                          <p:stCondLst>
                            <p:cond delay="0"/>
                          </p:stCondLst>
                          <p:childTnLst>
                            <p:par>
                              <p:cTn id="34" fill="hold">
                                <p:stCondLst>
                                  <p:cond delay="0"/>
                                </p:stCondLst>
                                <p:childTnLst>
                                  <p:par>
                                    <p:cTn id="35" presetID="10"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200"/>
                                            <p:tgtEl>
                                              <p:spTgt spid="10"/>
                                            </p:tgtEl>
                                          </p:cBhvr>
                                        </p:animEffect>
                                      </p:childTnLst>
                                    </p:cTn>
                                  </p:par>
                                </p:childTnLst>
                              </p:cTn>
                            </p:par>
                          </p:childTnLst>
                        </p:cTn>
                      </p:par>
                    </p:childTnLst>
                  </p:cTn>
                  <p:nextCondLst>
                    <p:cond evt="onMediaBookmark" delay="0">
                      <p:tgtEl>
                        <p14:bmkTgt spid="6" bmkName="Audio 500:01:16.5"/>
                      </p:tgtEl>
                    </p:cond>
                  </p:nextCondLst>
                </p:seq>
                <p:seq concurrent="1" nextAc="seek">
                  <p:cTn id="38" restart="whenNotActive" fill="hold" evtFilter="cancelBubble" nodeType="interactiveSeq">
                    <p:stCondLst>
                      <p:cond evt="onMediaBookmark" delay="0">
                        <p:tgtEl>
                          <p14:bmkTgt spid="6" bmkName="Audio 500:01:28.6"/>
                        </p:tgtEl>
                      </p:cond>
                    </p:stCondLst>
                    <p:endSync evt="end" delay="0">
                      <p:rtn val="all"/>
                    </p:endSync>
                    <p:childTnLst>
                      <p:par>
                        <p:cTn id="39" fill="hold">
                          <p:stCondLst>
                            <p:cond delay="0"/>
                          </p:stCondLst>
                          <p:childTnLst>
                            <p:par>
                              <p:cTn id="40" fill="hold">
                                <p:stCondLst>
                                  <p:cond delay="0"/>
                                </p:stCondLst>
                                <p:childTnLst>
                                  <p:par>
                                    <p:cTn id="41" presetID="10" presetClass="exit" presetSubtype="0" fill="hold" grpId="1" nodeType="withEffect">
                                      <p:stCondLst>
                                        <p:cond delay="0"/>
                                      </p:stCondLst>
                                      <p:childTnLst>
                                        <p:animEffect transition="out" filter="fade">
                                          <p:cBhvr>
                                            <p:cTn id="42" dur="200"/>
                                            <p:tgtEl>
                                              <p:spTgt spid="10"/>
                                            </p:tgtEl>
                                          </p:cBhvr>
                                        </p:animEffect>
                                        <p:set>
                                          <p:cBhvr>
                                            <p:cTn id="43" dur="1" fill="hold">
                                              <p:stCondLst>
                                                <p:cond delay="199"/>
                                              </p:stCondLst>
                                            </p:cTn>
                                            <p:tgtEl>
                                              <p:spTgt spid="10"/>
                                            </p:tgtEl>
                                            <p:attrNameLst>
                                              <p:attrName>style.visibility</p:attrName>
                                            </p:attrNameLst>
                                          </p:cBhvr>
                                          <p:to>
                                            <p:strVal val="hidden"/>
                                          </p:to>
                                        </p:set>
                                      </p:childTnLst>
                                    </p:cTn>
                                  </p:par>
                                </p:childTnLst>
                              </p:cTn>
                            </p:par>
                          </p:childTnLst>
                        </p:cTn>
                      </p:par>
                    </p:childTnLst>
                  </p:cTn>
                  <p:nextCondLst>
                    <p:cond evt="onMediaBookmark" delay="0">
                      <p:tgtEl>
                        <p14:bmkTgt spid="6" bmkName="Audio 500:01:28.6"/>
                      </p:tgtEl>
                    </p:cond>
                  </p:nextCondLst>
                </p:seq>
                <p:seq concurrent="1" nextAc="seek">
                  <p:cTn id="44" restart="whenNotActive" fill="hold" evtFilter="cancelBubble" nodeType="interactiveSeq">
                    <p:stCondLst>
                      <p:cond evt="onMediaBookmark" delay="0">
                        <p:tgtEl>
                          <p14:bmkTgt spid="6" bmkName="Audio 500:00:20.6"/>
                        </p:tgtEl>
                      </p:cond>
                    </p:stCondLst>
                    <p:endSync evt="end" delay="0">
                      <p:rtn val="all"/>
                    </p:endSync>
                    <p:childTnLst>
                      <p:par>
                        <p:cTn id="45" fill="hold">
                          <p:stCondLst>
                            <p:cond delay="0"/>
                          </p:stCondLst>
                          <p:childTnLst>
                            <p:par>
                              <p:cTn id="46" fill="hold">
                                <p:stCondLst>
                                  <p:cond delay="0"/>
                                </p:stCondLst>
                                <p:childTnLst>
                                  <p:par>
                                    <p:cTn id="47" presetID="10" presetClass="entr" presetSubtype="0" fill="hold" grpId="0" nodeType="with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200"/>
                                            <p:tgtEl>
                                              <p:spTgt spid="7"/>
                                            </p:tgtEl>
                                          </p:cBhvr>
                                        </p:animEffect>
                                      </p:childTnLst>
                                    </p:cTn>
                                  </p:par>
                                </p:childTnLst>
                              </p:cTn>
                            </p:par>
                          </p:childTnLst>
                        </p:cTn>
                      </p:par>
                    </p:childTnLst>
                  </p:cTn>
                  <p:nextCondLst>
                    <p:cond evt="onMediaBookmark" delay="0">
                      <p:tgtEl>
                        <p14:bmkTgt spid="6" bmkName="Audio 500:00:20.6"/>
                      </p:tgtEl>
                    </p:cond>
                  </p:nextCondLst>
                </p:seq>
                <p:seq concurrent="1" nextAc="seek">
                  <p:cTn id="50" restart="whenNotActive" fill="hold" evtFilter="cancelBubble" nodeType="interactiveSeq">
                    <p:stCondLst>
                      <p:cond evt="onMediaBookmark" delay="0">
                        <p:tgtEl>
                          <p14:bmkTgt spid="6" bmkName="Audio 500:00:45.6"/>
                        </p:tgtEl>
                      </p:cond>
                    </p:stCondLst>
                    <p:endSync evt="end" delay="0">
                      <p:rtn val="all"/>
                    </p:endSync>
                    <p:childTnLst>
                      <p:par>
                        <p:cTn id="51" fill="hold">
                          <p:stCondLst>
                            <p:cond delay="0"/>
                          </p:stCondLst>
                          <p:childTnLst>
                            <p:par>
                              <p:cTn id="52" fill="hold">
                                <p:stCondLst>
                                  <p:cond delay="0"/>
                                </p:stCondLst>
                                <p:childTnLst>
                                  <p:par>
                                    <p:cTn id="53" presetID="10" presetClass="exit" presetSubtype="0" fill="hold" grpId="1" nodeType="withEffect">
                                      <p:stCondLst>
                                        <p:cond delay="0"/>
                                      </p:stCondLst>
                                      <p:childTnLst>
                                        <p:animEffect transition="out" filter="fade">
                                          <p:cBhvr>
                                            <p:cTn id="54" dur="200"/>
                                            <p:tgtEl>
                                              <p:spTgt spid="7"/>
                                            </p:tgtEl>
                                          </p:cBhvr>
                                        </p:animEffect>
                                        <p:set>
                                          <p:cBhvr>
                                            <p:cTn id="55" dur="1" fill="hold">
                                              <p:stCondLst>
                                                <p:cond delay="199"/>
                                              </p:stCondLst>
                                            </p:cTn>
                                            <p:tgtEl>
                                              <p:spTgt spid="7"/>
                                            </p:tgtEl>
                                            <p:attrNameLst>
                                              <p:attrName>style.visibility</p:attrName>
                                            </p:attrNameLst>
                                          </p:cBhvr>
                                          <p:to>
                                            <p:strVal val="hidden"/>
                                          </p:to>
                                        </p:set>
                                      </p:childTnLst>
                                    </p:cTn>
                                  </p:par>
                                </p:childTnLst>
                              </p:cTn>
                            </p:par>
                          </p:childTnLst>
                        </p:cTn>
                      </p:par>
                    </p:childTnLst>
                  </p:cTn>
                  <p:nextCondLst>
                    <p:cond evt="onMediaBookmark" delay="0">
                      <p:tgtEl>
                        <p14:bmkTgt spid="6" bmkName="Audio 500:00:45.6"/>
                      </p:tgtEl>
                    </p:cond>
                  </p:nextCondLst>
                </p:seq>
                <p:seq concurrent="1" nextAc="seek">
                  <p:cTn id="56" restart="whenNotActive" fill="hold" evtFilter="cancelBubble" nodeType="interactiveSeq">
                    <p:stCondLst>
                      <p:cond evt="onMediaBookmark" delay="0">
                        <p:tgtEl>
                          <p14:bmkTgt spid="6" bmkName="Audio 500:01:08.5"/>
                        </p:tgtEl>
                      </p:cond>
                    </p:stCondLst>
                    <p:endSync evt="end" delay="0">
                      <p:rtn val="all"/>
                    </p:endSync>
                    <p:childTnLst>
                      <p:par>
                        <p:cTn id="57" fill="hold">
                          <p:stCondLst>
                            <p:cond delay="0"/>
                          </p:stCondLst>
                          <p:childTnLst>
                            <p:par>
                              <p:cTn id="58" fill="hold">
                                <p:stCondLst>
                                  <p:cond delay="0"/>
                                </p:stCondLst>
                                <p:childTnLst>
                                  <p:par>
                                    <p:cTn id="59" presetID="10" presetClass="entr" presetSubtype="0" fill="hold" grpId="0" nodeType="with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fade">
                                          <p:cBhvr>
                                            <p:cTn id="61" dur="200"/>
                                            <p:tgtEl>
                                              <p:spTgt spid="9"/>
                                            </p:tgtEl>
                                          </p:cBhvr>
                                        </p:animEffect>
                                      </p:childTnLst>
                                    </p:cTn>
                                  </p:par>
                                </p:childTnLst>
                              </p:cTn>
                            </p:par>
                          </p:childTnLst>
                        </p:cTn>
                      </p:par>
                    </p:childTnLst>
                  </p:cTn>
                  <p:nextCondLst>
                    <p:cond evt="onMediaBookmark" delay="0">
                      <p:tgtEl>
                        <p14:bmkTgt spid="6" bmkName="Audio 500:01:08.5"/>
                      </p:tgtEl>
                    </p:cond>
                  </p:nextCondLst>
                </p:seq>
                <p:seq concurrent="1" nextAc="seek">
                  <p:cTn id="62" restart="whenNotActive" fill="hold" evtFilter="cancelBubble" nodeType="interactiveSeq">
                    <p:stCondLst>
                      <p:cond evt="onMediaBookmark" delay="0">
                        <p:tgtEl>
                          <p14:bmkTgt spid="6" bmkName="Audio 500:01:16.3"/>
                        </p:tgtEl>
                      </p:cond>
                    </p:stCondLst>
                    <p:endSync evt="end" delay="0">
                      <p:rtn val="all"/>
                    </p:endSync>
                    <p:childTnLst>
                      <p:par>
                        <p:cTn id="63" fill="hold">
                          <p:stCondLst>
                            <p:cond delay="0"/>
                          </p:stCondLst>
                          <p:childTnLst>
                            <p:par>
                              <p:cTn id="64" fill="hold">
                                <p:stCondLst>
                                  <p:cond delay="0"/>
                                </p:stCondLst>
                                <p:childTnLst>
                                  <p:par>
                                    <p:cTn id="65" presetID="10" presetClass="exit" presetSubtype="0" fill="hold" grpId="1" nodeType="withEffect">
                                      <p:stCondLst>
                                        <p:cond delay="0"/>
                                      </p:stCondLst>
                                      <p:childTnLst>
                                        <p:animEffect transition="out" filter="fade">
                                          <p:cBhvr>
                                            <p:cTn id="66" dur="200"/>
                                            <p:tgtEl>
                                              <p:spTgt spid="9"/>
                                            </p:tgtEl>
                                          </p:cBhvr>
                                        </p:animEffect>
                                        <p:set>
                                          <p:cBhvr>
                                            <p:cTn id="67" dur="1" fill="hold">
                                              <p:stCondLst>
                                                <p:cond delay="199"/>
                                              </p:stCondLst>
                                            </p:cTn>
                                            <p:tgtEl>
                                              <p:spTgt spid="9"/>
                                            </p:tgtEl>
                                            <p:attrNameLst>
                                              <p:attrName>style.visibility</p:attrName>
                                            </p:attrNameLst>
                                          </p:cBhvr>
                                          <p:to>
                                            <p:strVal val="hidden"/>
                                          </p:to>
                                        </p:set>
                                      </p:childTnLst>
                                    </p:cTn>
                                  </p:par>
                                </p:childTnLst>
                              </p:cTn>
                            </p:par>
                          </p:childTnLst>
                        </p:cTn>
                      </p:par>
                    </p:childTnLst>
                  </p:cTn>
                  <p:nextCondLst>
                    <p:cond evt="onMediaBookmark" delay="0">
                      <p:tgtEl>
                        <p14:bmkTgt spid="6" bmkName="Audio 500:01:16.3"/>
                      </p:tgtEl>
                    </p:cond>
                  </p:nextCondLst>
                </p:seq>
              </p:childTnLst>
            </p:cTn>
          </p:par>
        </p:tnLst>
        <p:bldLst>
          <p:bldP spid="5" grpId="0" animBg="1"/>
          <p:bldP spid="5" grpId="1" animBg="1"/>
          <p:bldP spid="7" grpId="0" animBg="1"/>
          <p:bldP spid="7" grpId="1" animBg="1"/>
          <p:bldP spid="8" grpId="0" animBg="1"/>
          <p:bldP spid="8" grpId="1" animBg="1"/>
          <p:bldP spid="9" grpId="0" animBg="1"/>
          <p:bldP spid="9" grpId="1" animBg="1"/>
          <p:bldP spid="10" grpId="0" animBg="1"/>
          <p:bldP spid="10"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56061" mute="1" showWhenStopped="0">
                    <p:cTn id="7" fill="hold" display="0">
                      <p:stCondLst>
                        <p:cond delay="indefinite"/>
                      </p:stCondLst>
                      <p:endCondLst>
                        <p:cond evt="onStopAudio" delay="0">
                          <p:tgtEl>
                            <p:sldTgt/>
                          </p:tgtEl>
                        </p:cond>
                      </p:endCondLst>
                    </p:cTn>
                    <p:tgtEl>
                      <p:spTgt spid="6"/>
                    </p:tgtEl>
                  </p:cMediaNode>
                </p:audio>
              </p:childTnLst>
            </p:cTn>
          </p:par>
        </p:tn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F13FE-5BA0-489E-BC4D-C1770466C500}"/>
              </a:ext>
            </a:extLst>
          </p:cNvPr>
          <p:cNvSpPr>
            <a:spLocks noGrp="1"/>
          </p:cNvSpPr>
          <p:nvPr>
            <p:ph type="title"/>
          </p:nvPr>
        </p:nvSpPr>
        <p:spPr/>
        <p:txBody>
          <a:bodyPr>
            <a:normAutofit/>
          </a:bodyPr>
          <a:lstStyle/>
          <a:p>
            <a:r>
              <a:rPr lang="en-US" sz="4000" dirty="0"/>
              <a:t>IRB Submissions:  more key points</a:t>
            </a:r>
          </a:p>
        </p:txBody>
      </p:sp>
      <p:sp>
        <p:nvSpPr>
          <p:cNvPr id="3" name="Content Placeholder 2">
            <a:extLst>
              <a:ext uri="{FF2B5EF4-FFF2-40B4-BE49-F238E27FC236}">
                <a16:creationId xmlns:a16="http://schemas.microsoft.com/office/drawing/2014/main" id="{64633A11-1103-4271-BC6C-33084AF14781}"/>
              </a:ext>
            </a:extLst>
          </p:cNvPr>
          <p:cNvSpPr>
            <a:spLocks noGrp="1"/>
          </p:cNvSpPr>
          <p:nvPr>
            <p:ph idx="1"/>
          </p:nvPr>
        </p:nvSpPr>
        <p:spPr>
          <a:xfrm>
            <a:off x="822960" y="1737361"/>
            <a:ext cx="7971817" cy="4667297"/>
          </a:xfrm>
        </p:spPr>
        <p:txBody>
          <a:bodyPr>
            <a:normAutofit lnSpcReduction="10000"/>
          </a:bodyPr>
          <a:lstStyle/>
          <a:p>
            <a:pPr marL="0" indent="0">
              <a:buNone/>
            </a:pPr>
            <a:r>
              <a:rPr lang="en-US" dirty="0"/>
              <a:t>Policy 205 specifies that when an NIH investigator is working at a non-NIH site, that a letter of support be submitted to the NIH IRB. </a:t>
            </a:r>
          </a:p>
          <a:p>
            <a:pPr marL="0" indent="0">
              <a:buNone/>
            </a:pPr>
            <a:r>
              <a:rPr lang="en-US" dirty="0"/>
              <a:t>This policy also specifies the type of documentation to be submitted IRBO when the NIH relies on an external IRB. This information is required in order to facilitate an institutional review, which is needed prior to submitting to an external IRB. </a:t>
            </a:r>
          </a:p>
          <a:p>
            <a:pPr marL="0" indent="0">
              <a:buNone/>
            </a:pPr>
            <a:r>
              <a:rPr lang="en-US" dirty="0"/>
              <a:t>Requests for review of exempt research are now submitted in the electronic IRB system. </a:t>
            </a:r>
          </a:p>
          <a:p>
            <a:pPr marL="0" indent="0">
              <a:buNone/>
            </a:pPr>
            <a:r>
              <a:rPr lang="en-US" dirty="0"/>
              <a:t>Policy 205 provides details about requirements for exempt research, including the requirement for submission of a protocol.</a:t>
            </a:r>
          </a:p>
          <a:p>
            <a:pPr marL="0" indent="0">
              <a:buNone/>
            </a:pPr>
            <a:r>
              <a:rPr lang="en-US" dirty="0"/>
              <a:t>This policy now includes a requirement for a high-level summary of minor protocol deviations and AEs/SAEs be reported to the IRB at time of study closure</a:t>
            </a:r>
          </a:p>
          <a:p>
            <a:pPr marL="0" indent="0">
              <a:buNone/>
            </a:pPr>
            <a:r>
              <a:rPr lang="en-US" dirty="0"/>
              <a:t>Policy 205 is explicit that an IC leadership can specify the closure of a protocol and submit a study closure on behalf of a NIH PI. </a:t>
            </a:r>
          </a:p>
          <a:p>
            <a:pPr marL="0" indent="0">
              <a:buNone/>
            </a:pPr>
            <a:endParaRPr lang="en-US" dirty="0"/>
          </a:p>
          <a:p>
            <a:pPr marL="0" indent="0">
              <a:buNone/>
            </a:pPr>
            <a:endParaRPr lang="en-US" dirty="0"/>
          </a:p>
          <a:p>
            <a:pPr lvl="1"/>
            <a:endParaRPr lang="en-US" dirty="0"/>
          </a:p>
        </p:txBody>
      </p:sp>
      <p:pic>
        <p:nvPicPr>
          <p:cNvPr id="7" name="Audio 6" descr="Speaker icon for volume control">
            <a:hlinkClick r:id="" action="ppaction://media"/>
            <a:extLst>
              <a:ext uri="{FF2B5EF4-FFF2-40B4-BE49-F238E27FC236}">
                <a16:creationId xmlns:a16="http://schemas.microsoft.com/office/drawing/2014/main" id="{38DB24E6-E40A-4BA8-944E-AEDF3A2B2FF3}"/>
              </a:ext>
            </a:extLst>
          </p:cNvPr>
          <p:cNvPicPr>
            <a:picLocks noChangeAspect="1"/>
          </p:cNvPicPr>
          <p:nvPr>
            <a:audioFile r:link="rId2"/>
            <p:custDataLst>
              <p:tags r:id="rId3"/>
            </p:custDataLst>
            <p:extLst>
              <p:ext uri="{DAA4B4D4-6D71-4841-9C94-3DE7FCFB9230}">
                <p14:media xmlns:p14="http://schemas.microsoft.com/office/powerpoint/2010/main" r:embed="rId1">
                  <p14:bmkLst>
                    <p14:bmk name="Audio 600:00:00.3" time="380"/>
                    <p14:bmk name="Audio 600:00:16.5" time="16521"/>
                    <p14:bmk name="Audio 600:00:16.6" time="16600"/>
                    <p14:bmk name="Audio 600:00:36.7" time="36768"/>
                    <p14:bmk name="Audio 600:00:36.8" time="36800"/>
                    <p14:bmk name="Audio 600:00:47.6" time="47632"/>
                    <p14:bmk name="Audio 600:00:48.8" time="48805"/>
                    <p14:bmk name="Audio 600:00:56.5" time="56560"/>
                    <p14:bmk name="Audio 600:00:56.6" time="56600"/>
                    <p14:bmk name="Audio 600:01:08.7" time="68712"/>
                    <p14:bmk name="Audio 600:01:08.9" time="68900"/>
                    <p14:bmk name="Audio 600:01:25.6" time="85672"/>
                  </p14:bmkLst>
                </p14:media>
              </p:ext>
            </p:extLst>
          </p:nvPr>
        </p:nvPicPr>
        <p:blipFill>
          <a:blip r:embed="rId12"/>
          <a:stretch>
            <a:fillRect/>
          </a:stretch>
        </p:blipFill>
        <p:spPr>
          <a:xfrm>
            <a:off x="8382000" y="6096000"/>
            <a:ext cx="609600" cy="609600"/>
          </a:xfrm>
          <a:prstGeom prst="rect">
            <a:avLst/>
          </a:prstGeom>
        </p:spPr>
      </p:pic>
      <p:sp>
        <p:nvSpPr>
          <p:cNvPr id="5" name="Audio 6Policy205specifies00:00:00.3-00:00:16.5" hidden="1">
            <a:extLst>
              <a:ext uri="{FF2B5EF4-FFF2-40B4-BE49-F238E27FC236}">
                <a16:creationId xmlns:a16="http://schemas.microsoft.com/office/drawing/2014/main" id="{3061172F-90F9-4F93-A3B1-5A1EA48F57D5}"/>
              </a:ext>
            </a:extLst>
          </p:cNvPr>
          <p:cNvSpPr txBox="1"/>
          <p:nvPr>
            <p:custDataLst>
              <p:tags r:id="rId4"/>
            </p:custDataLst>
          </p:nvPr>
        </p:nvSpPr>
        <p:spPr>
          <a:xfrm>
            <a:off x="0" y="1"/>
            <a:ext cx="9144000" cy="1036318"/>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Policy 205 specifies that when an NIH investigator is working at a non-NIH site, that a letter of support be submitted to the NIH IRB, indicating permission for the NIH investigator to conduct human subjects research at that site. </a:t>
            </a:r>
          </a:p>
        </p:txBody>
      </p:sp>
      <p:sp>
        <p:nvSpPr>
          <p:cNvPr id="6" name="Audio 6Thispolicyalso00:00:16.6-00:00:36.7" hidden="1">
            <a:extLst>
              <a:ext uri="{FF2B5EF4-FFF2-40B4-BE49-F238E27FC236}">
                <a16:creationId xmlns:a16="http://schemas.microsoft.com/office/drawing/2014/main" id="{FC86A0DC-FB1F-4429-A00C-22594FCF94F6}"/>
              </a:ext>
            </a:extLst>
          </p:cNvPr>
          <p:cNvSpPr txBox="1"/>
          <p:nvPr>
            <p:custDataLst>
              <p:tags r:id="rId5"/>
            </p:custDataLst>
          </p:nvPr>
        </p:nvSpPr>
        <p:spPr>
          <a:xfrm>
            <a:off x="0" y="0"/>
            <a:ext cx="9144000" cy="1036318"/>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This policy also specifies the type of documentation to be submitted IRBO when the NIH relies on an external IRB. This information is required in order to facilitate an institutional review indicating that NIH requirements have been met, which is needed prior to submitting to an external IRB. </a:t>
            </a:r>
          </a:p>
        </p:txBody>
      </p:sp>
      <p:sp>
        <p:nvSpPr>
          <p:cNvPr id="8" name="Audio 6Requestsforreview00:00:36.8-00:00:47.6" hidden="1">
            <a:extLst>
              <a:ext uri="{FF2B5EF4-FFF2-40B4-BE49-F238E27FC236}">
                <a16:creationId xmlns:a16="http://schemas.microsoft.com/office/drawing/2014/main" id="{3962B575-237B-4D28-A240-50953A91AEA9}"/>
              </a:ext>
            </a:extLst>
          </p:cNvPr>
          <p:cNvSpPr txBox="1"/>
          <p:nvPr>
            <p:custDataLst>
              <p:tags r:id="rId6"/>
            </p:custDataLst>
          </p:nvPr>
        </p:nvSpPr>
        <p:spPr>
          <a:xfrm>
            <a:off x="0" y="-14338"/>
            <a:ext cx="9132570" cy="1029940"/>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Requests for review of exempt research are now submitted in the electronic IRB system. Previously, NIH used a different electronic system to review exemption requests. </a:t>
            </a:r>
          </a:p>
        </p:txBody>
      </p:sp>
      <p:sp>
        <p:nvSpPr>
          <p:cNvPr id="9" name="Audio 6Policy205provides00:00:48.8-00:00:56.5" hidden="1">
            <a:extLst>
              <a:ext uri="{FF2B5EF4-FFF2-40B4-BE49-F238E27FC236}">
                <a16:creationId xmlns:a16="http://schemas.microsoft.com/office/drawing/2014/main" id="{63AC33DC-F3C0-422F-9585-5820A9A8FB18}"/>
              </a:ext>
            </a:extLst>
          </p:cNvPr>
          <p:cNvSpPr txBox="1"/>
          <p:nvPr>
            <p:custDataLst>
              <p:tags r:id="rId7"/>
            </p:custDataLst>
          </p:nvPr>
        </p:nvSpPr>
        <p:spPr>
          <a:xfrm>
            <a:off x="-11430" y="-14338"/>
            <a:ext cx="9155430" cy="1050656"/>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Policy 205 provides details about requirements for exempt research, including the requirement for submission of a protocol. </a:t>
            </a:r>
          </a:p>
        </p:txBody>
      </p:sp>
      <p:sp>
        <p:nvSpPr>
          <p:cNvPr id="10" name="Audio 6Thispolicynow00:00:56.6-00:01:08.7" hidden="1">
            <a:extLst>
              <a:ext uri="{FF2B5EF4-FFF2-40B4-BE49-F238E27FC236}">
                <a16:creationId xmlns:a16="http://schemas.microsoft.com/office/drawing/2014/main" id="{352B6FAC-3437-4FE5-8250-DCF8A98DA8E4}"/>
              </a:ext>
            </a:extLst>
          </p:cNvPr>
          <p:cNvSpPr txBox="1"/>
          <p:nvPr>
            <p:custDataLst>
              <p:tags r:id="rId8"/>
            </p:custDataLst>
          </p:nvPr>
        </p:nvSpPr>
        <p:spPr>
          <a:xfrm>
            <a:off x="-11430" y="-14338"/>
            <a:ext cx="9132570" cy="1029940"/>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This policy now includes a requirement for a high-level summary of minor protocol deviations and AEs/SAEs be reported to the IRB at time of study closure</a:t>
            </a:r>
          </a:p>
        </p:txBody>
      </p:sp>
      <p:sp>
        <p:nvSpPr>
          <p:cNvPr id="11" name="Audio 6Lastly,Policy20500:01:08.9-00:01:25.6" hidden="1">
            <a:extLst>
              <a:ext uri="{FF2B5EF4-FFF2-40B4-BE49-F238E27FC236}">
                <a16:creationId xmlns:a16="http://schemas.microsoft.com/office/drawing/2014/main" id="{A6C0F2D9-755E-4889-B1A1-D467788EE584}"/>
              </a:ext>
            </a:extLst>
          </p:cNvPr>
          <p:cNvSpPr txBox="1"/>
          <p:nvPr>
            <p:custDataLst>
              <p:tags r:id="rId9"/>
            </p:custDataLst>
          </p:nvPr>
        </p:nvSpPr>
        <p:spPr>
          <a:xfrm>
            <a:off x="11430" y="-7824"/>
            <a:ext cx="9161145" cy="1019806"/>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Lastly, Policy 205 is explicit that IC leadership can specify the closure of a protocol and submit a study closure on behalf of a NIH PI (for example when a PI has left the NIH without closing the protocol).  </a:t>
            </a:r>
          </a:p>
        </p:txBody>
      </p:sp>
    </p:spTree>
    <p:extLst>
      <p:ext uri="{BB962C8B-B14F-4D97-AF65-F5344CB8AC3E}">
        <p14:creationId xmlns:p14="http://schemas.microsoft.com/office/powerpoint/2010/main" val="3052983800"/>
      </p:ext>
    </p:extLst>
  </p:cSld>
  <p:clrMapOvr>
    <a:masterClrMapping/>
  </p:clrMapOvr>
  <mc:AlternateContent xmlns:mc="http://schemas.openxmlformats.org/markup-compatibility/2006" xmlns:p14="http://schemas.microsoft.com/office/powerpoint/2010/main">
    <mc:Choice Requires="p14">
      <p:transition spd="slow" p14:dur="2000" advTm="86480"/>
    </mc:Choice>
    <mc:Fallback xmlns="">
      <p:transition spd="slow" advTm="8648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56061" mute="1" showWhenStopped="0">
                    <p:cTn id="7" fill="hold" display="0">
                      <p:stCondLst>
                        <p:cond delay="indefinite"/>
                      </p:stCondLst>
                      <p:endCondLst>
                        <p:cond evt="onStopAudio" delay="0">
                          <p:tgtEl>
                            <p:sldTgt/>
                          </p:tgtEl>
                        </p:cond>
                      </p:endCondLst>
                    </p:cTn>
                    <p:tgtEl>
                      <p:spTgt spid="7"/>
                    </p:tgtEl>
                  </p:cMediaNode>
                </p:audio>
                <p:seq concurrent="1" nextAc="seek">
                  <p:cTn id="8" restart="whenNotActive" fill="hold" evtFilter="cancelBubble" nodeType="interactiveSeq">
                    <p:stCondLst>
                      <p:cond evt="onMediaBookmark" delay="0">
                        <p:tgtEl>
                          <p14:bmkTgt spid="7" bmkName="Audio 600:00:00.3"/>
                        </p:tgtEl>
                      </p:cond>
                    </p:stCondLst>
                    <p:endSync evt="end" delay="0">
                      <p:rtn val="all"/>
                    </p:endSync>
                    <p:childTnLst>
                      <p:par>
                        <p:cTn id="9" fill="hold">
                          <p:stCondLst>
                            <p:cond delay="0"/>
                          </p:stCondLst>
                          <p:childTnLst>
                            <p:par>
                              <p:cTn id="10" fill="hold">
                                <p:stCondLst>
                                  <p:cond delay="0"/>
                                </p:stCondLst>
                                <p:childTnLst>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00"/>
                                            <p:tgtEl>
                                              <p:spTgt spid="5"/>
                                            </p:tgtEl>
                                          </p:cBhvr>
                                        </p:animEffect>
                                      </p:childTnLst>
                                    </p:cTn>
                                  </p:par>
                                </p:childTnLst>
                              </p:cTn>
                            </p:par>
                          </p:childTnLst>
                        </p:cTn>
                      </p:par>
                    </p:childTnLst>
                  </p:cTn>
                  <p:nextCondLst>
                    <p:cond evt="onMediaBookmark" delay="0">
                      <p:tgtEl>
                        <p14:bmkTgt spid="7" bmkName="Audio 600:00:00.3"/>
                      </p:tgtEl>
                    </p:cond>
                  </p:nextCondLst>
                </p:seq>
                <p:seq concurrent="1" nextAc="seek">
                  <p:cTn id="14" restart="whenNotActive" fill="hold" evtFilter="cancelBubble" nodeType="interactiveSeq">
                    <p:stCondLst>
                      <p:cond evt="onMediaBookmark" delay="0">
                        <p:tgtEl>
                          <p14:bmkTgt spid="7" bmkName="Audio 600:00:16.5"/>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grpId="1" nodeType="withEffect">
                                      <p:stCondLst>
                                        <p:cond delay="0"/>
                                      </p:stCondLst>
                                      <p:childTnLst>
                                        <p:animEffect transition="out" filter="fade">
                                          <p:cBhvr>
                                            <p:cTn id="18" dur="200"/>
                                            <p:tgtEl>
                                              <p:spTgt spid="5"/>
                                            </p:tgtEl>
                                          </p:cBhvr>
                                        </p:animEffect>
                                        <p:set>
                                          <p:cBhvr>
                                            <p:cTn id="19" dur="1" fill="hold">
                                              <p:stCondLst>
                                                <p:cond delay="199"/>
                                              </p:stCondLst>
                                            </p:cTn>
                                            <p:tgtEl>
                                              <p:spTgt spid="5"/>
                                            </p:tgtEl>
                                            <p:attrNameLst>
                                              <p:attrName>style.visibility</p:attrName>
                                            </p:attrNameLst>
                                          </p:cBhvr>
                                          <p:to>
                                            <p:strVal val="hidden"/>
                                          </p:to>
                                        </p:set>
                                      </p:childTnLst>
                                    </p:cTn>
                                  </p:par>
                                </p:childTnLst>
                              </p:cTn>
                            </p:par>
                          </p:childTnLst>
                        </p:cTn>
                      </p:par>
                    </p:childTnLst>
                  </p:cTn>
                  <p:nextCondLst>
                    <p:cond evt="onMediaBookmark" delay="0">
                      <p:tgtEl>
                        <p14:bmkTgt spid="7" bmkName="Audio 600:00:16.5"/>
                      </p:tgtEl>
                    </p:cond>
                  </p:nextCondLst>
                </p:seq>
                <p:seq concurrent="1" nextAc="seek">
                  <p:cTn id="20" restart="whenNotActive" fill="hold" evtFilter="cancelBubble" nodeType="interactiveSeq">
                    <p:stCondLst>
                      <p:cond evt="onMediaBookmark" delay="0">
                        <p:tgtEl>
                          <p14:bmkTgt spid="7" bmkName="Audio 600:00:16.6"/>
                        </p:tgtEl>
                      </p:cond>
                    </p:stCondLst>
                    <p:endSync evt="end" delay="0">
                      <p:rtn val="all"/>
                    </p:endSync>
                    <p:childTnLst>
                      <p:par>
                        <p:cTn id="21" fill="hold">
                          <p:stCondLst>
                            <p:cond delay="0"/>
                          </p:stCondLst>
                          <p:childTnLst>
                            <p:par>
                              <p:cTn id="22" fill="hold">
                                <p:stCondLst>
                                  <p:cond delay="0"/>
                                </p:stCondLst>
                                <p:childTnLst>
                                  <p:par>
                                    <p:cTn id="23" presetID="10"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200"/>
                                            <p:tgtEl>
                                              <p:spTgt spid="6"/>
                                            </p:tgtEl>
                                          </p:cBhvr>
                                        </p:animEffect>
                                      </p:childTnLst>
                                    </p:cTn>
                                  </p:par>
                                </p:childTnLst>
                              </p:cTn>
                            </p:par>
                          </p:childTnLst>
                        </p:cTn>
                      </p:par>
                    </p:childTnLst>
                  </p:cTn>
                  <p:nextCondLst>
                    <p:cond evt="onMediaBookmark" delay="0">
                      <p:tgtEl>
                        <p14:bmkTgt spid="7" bmkName="Audio 600:00:16.6"/>
                      </p:tgtEl>
                    </p:cond>
                  </p:nextCondLst>
                </p:seq>
                <p:seq concurrent="1" nextAc="seek">
                  <p:cTn id="26" restart="whenNotActive" fill="hold" evtFilter="cancelBubble" nodeType="interactiveSeq">
                    <p:stCondLst>
                      <p:cond evt="onMediaBookmark" delay="0">
                        <p:tgtEl>
                          <p14:bmkTgt spid="7" bmkName="Audio 600:00:36.7"/>
                        </p:tgtEl>
                      </p:cond>
                    </p:stCondLst>
                    <p:endSync evt="end" delay="0">
                      <p:rtn val="all"/>
                    </p:endSync>
                    <p:childTnLst>
                      <p:par>
                        <p:cTn id="27" fill="hold">
                          <p:stCondLst>
                            <p:cond delay="0"/>
                          </p:stCondLst>
                          <p:childTnLst>
                            <p:par>
                              <p:cTn id="28" fill="hold">
                                <p:stCondLst>
                                  <p:cond delay="0"/>
                                </p:stCondLst>
                                <p:childTnLst>
                                  <p:par>
                                    <p:cTn id="29" presetID="10" presetClass="exit" presetSubtype="0" fill="hold" grpId="1" nodeType="withEffect">
                                      <p:stCondLst>
                                        <p:cond delay="0"/>
                                      </p:stCondLst>
                                      <p:childTnLst>
                                        <p:animEffect transition="out" filter="fade">
                                          <p:cBhvr>
                                            <p:cTn id="30" dur="200"/>
                                            <p:tgtEl>
                                              <p:spTgt spid="6"/>
                                            </p:tgtEl>
                                          </p:cBhvr>
                                        </p:animEffect>
                                        <p:set>
                                          <p:cBhvr>
                                            <p:cTn id="31" dur="1" fill="hold">
                                              <p:stCondLst>
                                                <p:cond delay="199"/>
                                              </p:stCondLst>
                                            </p:cTn>
                                            <p:tgtEl>
                                              <p:spTgt spid="6"/>
                                            </p:tgtEl>
                                            <p:attrNameLst>
                                              <p:attrName>style.visibility</p:attrName>
                                            </p:attrNameLst>
                                          </p:cBhvr>
                                          <p:to>
                                            <p:strVal val="hidden"/>
                                          </p:to>
                                        </p:set>
                                      </p:childTnLst>
                                    </p:cTn>
                                  </p:par>
                                </p:childTnLst>
                              </p:cTn>
                            </p:par>
                          </p:childTnLst>
                        </p:cTn>
                      </p:par>
                    </p:childTnLst>
                  </p:cTn>
                  <p:nextCondLst>
                    <p:cond evt="onMediaBookmark" delay="0">
                      <p:tgtEl>
                        <p14:bmkTgt spid="7" bmkName="Audio 600:00:36.7"/>
                      </p:tgtEl>
                    </p:cond>
                  </p:nextCondLst>
                </p:seq>
                <p:seq concurrent="1" nextAc="seek">
                  <p:cTn id="32" restart="whenNotActive" fill="hold" evtFilter="cancelBubble" nodeType="interactiveSeq">
                    <p:stCondLst>
                      <p:cond evt="onMediaBookmark" delay="0">
                        <p:tgtEl>
                          <p14:bmkTgt spid="7" bmkName="Audio 600:00:48.8"/>
                        </p:tgtEl>
                      </p:cond>
                    </p:stCondLst>
                    <p:endSync evt="end" delay="0">
                      <p:rtn val="all"/>
                    </p:endSync>
                    <p:childTnLst>
                      <p:par>
                        <p:cTn id="33" fill="hold">
                          <p:stCondLst>
                            <p:cond delay="0"/>
                          </p:stCondLst>
                          <p:childTnLst>
                            <p:par>
                              <p:cTn id="34" fill="hold">
                                <p:stCondLst>
                                  <p:cond delay="0"/>
                                </p:stCondLst>
                                <p:childTnLst>
                                  <p:par>
                                    <p:cTn id="35" presetID="10"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200"/>
                                            <p:tgtEl>
                                              <p:spTgt spid="9"/>
                                            </p:tgtEl>
                                          </p:cBhvr>
                                        </p:animEffect>
                                      </p:childTnLst>
                                    </p:cTn>
                                  </p:par>
                                </p:childTnLst>
                              </p:cTn>
                            </p:par>
                          </p:childTnLst>
                        </p:cTn>
                      </p:par>
                    </p:childTnLst>
                  </p:cTn>
                  <p:nextCondLst>
                    <p:cond evt="onMediaBookmark" delay="0">
                      <p:tgtEl>
                        <p14:bmkTgt spid="7" bmkName="Audio 600:00:48.8"/>
                      </p:tgtEl>
                    </p:cond>
                  </p:nextCondLst>
                </p:seq>
                <p:seq concurrent="1" nextAc="seek">
                  <p:cTn id="38" restart="whenNotActive" fill="hold" evtFilter="cancelBubble" nodeType="interactiveSeq">
                    <p:stCondLst>
                      <p:cond evt="onMediaBookmark" delay="0">
                        <p:tgtEl>
                          <p14:bmkTgt spid="7" bmkName="Audio 600:00:56.5"/>
                        </p:tgtEl>
                      </p:cond>
                    </p:stCondLst>
                    <p:endSync evt="end" delay="0">
                      <p:rtn val="all"/>
                    </p:endSync>
                    <p:childTnLst>
                      <p:par>
                        <p:cTn id="39" fill="hold">
                          <p:stCondLst>
                            <p:cond delay="0"/>
                          </p:stCondLst>
                          <p:childTnLst>
                            <p:par>
                              <p:cTn id="40" fill="hold">
                                <p:stCondLst>
                                  <p:cond delay="0"/>
                                </p:stCondLst>
                                <p:childTnLst>
                                  <p:par>
                                    <p:cTn id="41" presetID="10" presetClass="exit" presetSubtype="0" fill="hold" grpId="1" nodeType="withEffect">
                                      <p:stCondLst>
                                        <p:cond delay="0"/>
                                      </p:stCondLst>
                                      <p:childTnLst>
                                        <p:animEffect transition="out" filter="fade">
                                          <p:cBhvr>
                                            <p:cTn id="42" dur="200"/>
                                            <p:tgtEl>
                                              <p:spTgt spid="9"/>
                                            </p:tgtEl>
                                          </p:cBhvr>
                                        </p:animEffect>
                                        <p:set>
                                          <p:cBhvr>
                                            <p:cTn id="43" dur="1" fill="hold">
                                              <p:stCondLst>
                                                <p:cond delay="199"/>
                                              </p:stCondLst>
                                            </p:cTn>
                                            <p:tgtEl>
                                              <p:spTgt spid="9"/>
                                            </p:tgtEl>
                                            <p:attrNameLst>
                                              <p:attrName>style.visibility</p:attrName>
                                            </p:attrNameLst>
                                          </p:cBhvr>
                                          <p:to>
                                            <p:strVal val="hidden"/>
                                          </p:to>
                                        </p:set>
                                      </p:childTnLst>
                                    </p:cTn>
                                  </p:par>
                                </p:childTnLst>
                              </p:cTn>
                            </p:par>
                          </p:childTnLst>
                        </p:cTn>
                      </p:par>
                    </p:childTnLst>
                  </p:cTn>
                  <p:nextCondLst>
                    <p:cond evt="onMediaBookmark" delay="0">
                      <p:tgtEl>
                        <p14:bmkTgt spid="7" bmkName="Audio 600:00:56.5"/>
                      </p:tgtEl>
                    </p:cond>
                  </p:nextCondLst>
                </p:seq>
                <p:seq concurrent="1" nextAc="seek">
                  <p:cTn id="44" restart="whenNotActive" fill="hold" evtFilter="cancelBubble" nodeType="interactiveSeq">
                    <p:stCondLst>
                      <p:cond evt="onMediaBookmark" delay="0">
                        <p:tgtEl>
                          <p14:bmkTgt spid="7" bmkName="Audio 600:01:08.9"/>
                        </p:tgtEl>
                      </p:cond>
                    </p:stCondLst>
                    <p:endSync evt="end" delay="0">
                      <p:rtn val="all"/>
                    </p:endSync>
                    <p:childTnLst>
                      <p:par>
                        <p:cTn id="45" fill="hold">
                          <p:stCondLst>
                            <p:cond delay="0"/>
                          </p:stCondLst>
                          <p:childTnLst>
                            <p:par>
                              <p:cTn id="46" fill="hold">
                                <p:stCondLst>
                                  <p:cond delay="0"/>
                                </p:stCondLst>
                                <p:childTnLst>
                                  <p:par>
                                    <p:cTn id="47" presetID="10" presetClass="entr" presetSubtype="0"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200"/>
                                            <p:tgtEl>
                                              <p:spTgt spid="11"/>
                                            </p:tgtEl>
                                          </p:cBhvr>
                                        </p:animEffect>
                                      </p:childTnLst>
                                    </p:cTn>
                                  </p:par>
                                </p:childTnLst>
                              </p:cTn>
                            </p:par>
                          </p:childTnLst>
                        </p:cTn>
                      </p:par>
                    </p:childTnLst>
                  </p:cTn>
                  <p:nextCondLst>
                    <p:cond evt="onMediaBookmark" delay="0">
                      <p:tgtEl>
                        <p14:bmkTgt spid="7" bmkName="Audio 600:01:08.9"/>
                      </p:tgtEl>
                    </p:cond>
                  </p:nextCondLst>
                </p:seq>
                <p:seq concurrent="1" nextAc="seek">
                  <p:cTn id="50" restart="whenNotActive" fill="hold" evtFilter="cancelBubble" nodeType="interactiveSeq">
                    <p:stCondLst>
                      <p:cond evt="onMediaBookmark" delay="0">
                        <p:tgtEl>
                          <p14:bmkTgt spid="7" bmkName="Audio 600:01:25.6"/>
                        </p:tgtEl>
                      </p:cond>
                    </p:stCondLst>
                    <p:endSync evt="end" delay="0">
                      <p:rtn val="all"/>
                    </p:endSync>
                    <p:childTnLst>
                      <p:par>
                        <p:cTn id="51" fill="hold">
                          <p:stCondLst>
                            <p:cond delay="0"/>
                          </p:stCondLst>
                          <p:childTnLst>
                            <p:par>
                              <p:cTn id="52" fill="hold">
                                <p:stCondLst>
                                  <p:cond delay="0"/>
                                </p:stCondLst>
                                <p:childTnLst>
                                  <p:par>
                                    <p:cTn id="53" presetID="10" presetClass="exit" presetSubtype="0" fill="hold" grpId="1" nodeType="withEffect">
                                      <p:stCondLst>
                                        <p:cond delay="0"/>
                                      </p:stCondLst>
                                      <p:childTnLst>
                                        <p:animEffect transition="out" filter="fade">
                                          <p:cBhvr>
                                            <p:cTn id="54" dur="200"/>
                                            <p:tgtEl>
                                              <p:spTgt spid="11"/>
                                            </p:tgtEl>
                                          </p:cBhvr>
                                        </p:animEffect>
                                        <p:set>
                                          <p:cBhvr>
                                            <p:cTn id="55" dur="1" fill="hold">
                                              <p:stCondLst>
                                                <p:cond delay="199"/>
                                              </p:stCondLst>
                                            </p:cTn>
                                            <p:tgtEl>
                                              <p:spTgt spid="11"/>
                                            </p:tgtEl>
                                            <p:attrNameLst>
                                              <p:attrName>style.visibility</p:attrName>
                                            </p:attrNameLst>
                                          </p:cBhvr>
                                          <p:to>
                                            <p:strVal val="hidden"/>
                                          </p:to>
                                        </p:set>
                                      </p:childTnLst>
                                    </p:cTn>
                                  </p:par>
                                </p:childTnLst>
                              </p:cTn>
                            </p:par>
                          </p:childTnLst>
                        </p:cTn>
                      </p:par>
                    </p:childTnLst>
                  </p:cTn>
                  <p:nextCondLst>
                    <p:cond evt="onMediaBookmark" delay="0">
                      <p:tgtEl>
                        <p14:bmkTgt spid="7" bmkName="Audio 600:01:25.6"/>
                      </p:tgtEl>
                    </p:cond>
                  </p:nextCondLst>
                </p:seq>
                <p:seq concurrent="1" nextAc="seek">
                  <p:cTn id="56" restart="whenNotActive" fill="hold" evtFilter="cancelBubble" nodeType="interactiveSeq">
                    <p:stCondLst>
                      <p:cond evt="onMediaBookmark" delay="0">
                        <p:tgtEl>
                          <p14:bmkTgt spid="7" bmkName="Audio 600:00:36.8"/>
                        </p:tgtEl>
                      </p:cond>
                    </p:stCondLst>
                    <p:endSync evt="end" delay="0">
                      <p:rtn val="all"/>
                    </p:endSync>
                    <p:childTnLst>
                      <p:par>
                        <p:cTn id="57" fill="hold">
                          <p:stCondLst>
                            <p:cond delay="0"/>
                          </p:stCondLst>
                          <p:childTnLst>
                            <p:par>
                              <p:cTn id="58" fill="hold">
                                <p:stCondLst>
                                  <p:cond delay="0"/>
                                </p:stCondLst>
                                <p:childTnLst>
                                  <p:par>
                                    <p:cTn id="59" presetID="10" presetClass="entr" presetSubtype="0" fill="hold" grpId="0" nodeType="with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200"/>
                                            <p:tgtEl>
                                              <p:spTgt spid="8"/>
                                            </p:tgtEl>
                                          </p:cBhvr>
                                        </p:animEffect>
                                      </p:childTnLst>
                                    </p:cTn>
                                  </p:par>
                                </p:childTnLst>
                              </p:cTn>
                            </p:par>
                          </p:childTnLst>
                        </p:cTn>
                      </p:par>
                    </p:childTnLst>
                  </p:cTn>
                  <p:nextCondLst>
                    <p:cond evt="onMediaBookmark" delay="0">
                      <p:tgtEl>
                        <p14:bmkTgt spid="7" bmkName="Audio 600:00:36.8"/>
                      </p:tgtEl>
                    </p:cond>
                  </p:nextCondLst>
                </p:seq>
                <p:seq concurrent="1" nextAc="seek">
                  <p:cTn id="62" restart="whenNotActive" fill="hold" evtFilter="cancelBubble" nodeType="interactiveSeq">
                    <p:stCondLst>
                      <p:cond evt="onMediaBookmark" delay="0">
                        <p:tgtEl>
                          <p14:bmkTgt spid="7" bmkName="Audio 600:00:47.6"/>
                        </p:tgtEl>
                      </p:cond>
                    </p:stCondLst>
                    <p:endSync evt="end" delay="0">
                      <p:rtn val="all"/>
                    </p:endSync>
                    <p:childTnLst>
                      <p:par>
                        <p:cTn id="63" fill="hold">
                          <p:stCondLst>
                            <p:cond delay="0"/>
                          </p:stCondLst>
                          <p:childTnLst>
                            <p:par>
                              <p:cTn id="64" fill="hold">
                                <p:stCondLst>
                                  <p:cond delay="0"/>
                                </p:stCondLst>
                                <p:childTnLst>
                                  <p:par>
                                    <p:cTn id="65" presetID="10" presetClass="exit" presetSubtype="0" fill="hold" grpId="1" nodeType="withEffect">
                                      <p:stCondLst>
                                        <p:cond delay="0"/>
                                      </p:stCondLst>
                                      <p:childTnLst>
                                        <p:animEffect transition="out" filter="fade">
                                          <p:cBhvr>
                                            <p:cTn id="66" dur="200"/>
                                            <p:tgtEl>
                                              <p:spTgt spid="8"/>
                                            </p:tgtEl>
                                          </p:cBhvr>
                                        </p:animEffect>
                                        <p:set>
                                          <p:cBhvr>
                                            <p:cTn id="67" dur="1" fill="hold">
                                              <p:stCondLst>
                                                <p:cond delay="199"/>
                                              </p:stCondLst>
                                            </p:cTn>
                                            <p:tgtEl>
                                              <p:spTgt spid="8"/>
                                            </p:tgtEl>
                                            <p:attrNameLst>
                                              <p:attrName>style.visibility</p:attrName>
                                            </p:attrNameLst>
                                          </p:cBhvr>
                                          <p:to>
                                            <p:strVal val="hidden"/>
                                          </p:to>
                                        </p:set>
                                      </p:childTnLst>
                                    </p:cTn>
                                  </p:par>
                                </p:childTnLst>
                              </p:cTn>
                            </p:par>
                          </p:childTnLst>
                        </p:cTn>
                      </p:par>
                    </p:childTnLst>
                  </p:cTn>
                  <p:nextCondLst>
                    <p:cond evt="onMediaBookmark" delay="0">
                      <p:tgtEl>
                        <p14:bmkTgt spid="7" bmkName="Audio 600:00:47.6"/>
                      </p:tgtEl>
                    </p:cond>
                  </p:nextCondLst>
                </p:seq>
                <p:seq concurrent="1" nextAc="seek">
                  <p:cTn id="68" restart="whenNotActive" fill="hold" evtFilter="cancelBubble" nodeType="interactiveSeq">
                    <p:stCondLst>
                      <p:cond evt="onMediaBookmark" delay="0">
                        <p:tgtEl>
                          <p14:bmkTgt spid="7" bmkName="Audio 600:00:56.6"/>
                        </p:tgtEl>
                      </p:cond>
                    </p:stCondLst>
                    <p:endSync evt="end" delay="0">
                      <p:rtn val="all"/>
                    </p:endSync>
                    <p:childTnLst>
                      <p:par>
                        <p:cTn id="69" fill="hold">
                          <p:stCondLst>
                            <p:cond delay="0"/>
                          </p:stCondLst>
                          <p:childTnLst>
                            <p:par>
                              <p:cTn id="70" fill="hold">
                                <p:stCondLst>
                                  <p:cond delay="0"/>
                                </p:stCondLst>
                                <p:childTnLst>
                                  <p:par>
                                    <p:cTn id="71" presetID="10" presetClass="entr" presetSubtype="0" fill="hold" grpId="0" nodeType="with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fade">
                                          <p:cBhvr>
                                            <p:cTn id="73" dur="200"/>
                                            <p:tgtEl>
                                              <p:spTgt spid="10"/>
                                            </p:tgtEl>
                                          </p:cBhvr>
                                        </p:animEffect>
                                      </p:childTnLst>
                                    </p:cTn>
                                  </p:par>
                                </p:childTnLst>
                              </p:cTn>
                            </p:par>
                          </p:childTnLst>
                        </p:cTn>
                      </p:par>
                    </p:childTnLst>
                  </p:cTn>
                  <p:nextCondLst>
                    <p:cond evt="onMediaBookmark" delay="0">
                      <p:tgtEl>
                        <p14:bmkTgt spid="7" bmkName="Audio 600:00:56.6"/>
                      </p:tgtEl>
                    </p:cond>
                  </p:nextCondLst>
                </p:seq>
                <p:seq concurrent="1" nextAc="seek">
                  <p:cTn id="74" restart="whenNotActive" fill="hold" evtFilter="cancelBubble" nodeType="interactiveSeq">
                    <p:stCondLst>
                      <p:cond evt="onMediaBookmark" delay="0">
                        <p:tgtEl>
                          <p14:bmkTgt spid="7" bmkName="Audio 600:01:08.7"/>
                        </p:tgtEl>
                      </p:cond>
                    </p:stCondLst>
                    <p:endSync evt="end" delay="0">
                      <p:rtn val="all"/>
                    </p:endSync>
                    <p:childTnLst>
                      <p:par>
                        <p:cTn id="75" fill="hold">
                          <p:stCondLst>
                            <p:cond delay="0"/>
                          </p:stCondLst>
                          <p:childTnLst>
                            <p:par>
                              <p:cTn id="76" fill="hold">
                                <p:stCondLst>
                                  <p:cond delay="0"/>
                                </p:stCondLst>
                                <p:childTnLst>
                                  <p:par>
                                    <p:cTn id="77" presetID="10" presetClass="exit" presetSubtype="0" fill="hold" grpId="1" nodeType="withEffect">
                                      <p:stCondLst>
                                        <p:cond delay="0"/>
                                      </p:stCondLst>
                                      <p:childTnLst>
                                        <p:animEffect transition="out" filter="fade">
                                          <p:cBhvr>
                                            <p:cTn id="78" dur="200"/>
                                            <p:tgtEl>
                                              <p:spTgt spid="10"/>
                                            </p:tgtEl>
                                          </p:cBhvr>
                                        </p:animEffect>
                                        <p:set>
                                          <p:cBhvr>
                                            <p:cTn id="79" dur="1" fill="hold">
                                              <p:stCondLst>
                                                <p:cond delay="199"/>
                                              </p:stCondLst>
                                            </p:cTn>
                                            <p:tgtEl>
                                              <p:spTgt spid="10"/>
                                            </p:tgtEl>
                                            <p:attrNameLst>
                                              <p:attrName>style.visibility</p:attrName>
                                            </p:attrNameLst>
                                          </p:cBhvr>
                                          <p:to>
                                            <p:strVal val="hidden"/>
                                          </p:to>
                                        </p:set>
                                      </p:childTnLst>
                                    </p:cTn>
                                  </p:par>
                                </p:childTnLst>
                              </p:cTn>
                            </p:par>
                          </p:childTnLst>
                        </p:cTn>
                      </p:par>
                    </p:childTnLst>
                  </p:cTn>
                  <p:nextCondLst>
                    <p:cond evt="onMediaBookmark" delay="0">
                      <p:tgtEl>
                        <p14:bmkTgt spid="7" bmkName="Audio 600:01:08.7"/>
                      </p:tgtEl>
                    </p:cond>
                  </p:nextCondLst>
                </p:seq>
              </p:childTnLst>
            </p:cTn>
          </p:par>
        </p:tnLst>
        <p:bldLst>
          <p:bldP spid="5" grpId="0" animBg="1"/>
          <p:bldP spid="5" grpId="1" animBg="1"/>
          <p:bldP spid="6" grpId="0" animBg="1"/>
          <p:bldP spid="6" grpId="1" animBg="1"/>
          <p:bldP spid="8" grpId="0" animBg="1"/>
          <p:bldP spid="8" grpId="1" animBg="1"/>
          <p:bldP spid="9" grpId="0" animBg="1"/>
          <p:bldP spid="9" grpId="1" animBg="1"/>
          <p:bldP spid="10" grpId="0" animBg="1"/>
          <p:bldP spid="10" grpId="1" animBg="1"/>
          <p:bldP spid="11" grpId="0" animBg="1"/>
          <p:bldP spid="11"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56061" mute="1" showWhenStopped="0">
                    <p:cTn id="7" fill="hold" display="0">
                      <p:stCondLst>
                        <p:cond delay="indefinite"/>
                      </p:stCondLst>
                      <p:endCondLst>
                        <p:cond evt="onStopAudio" delay="0">
                          <p:tgtEl>
                            <p:sldTgt/>
                          </p:tgtEl>
                        </p:cond>
                      </p:endCondLst>
                    </p:cTn>
                    <p:tgtEl>
                      <p:spTgt spid="7"/>
                    </p:tgtEl>
                  </p:cMediaNode>
                </p:audio>
              </p:childTnLst>
            </p:cTn>
          </p:par>
        </p:tn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A0569-E476-4DA9-BA9E-AE151647C82C}"/>
              </a:ext>
            </a:extLst>
          </p:cNvPr>
          <p:cNvSpPr>
            <a:spLocks noGrp="1"/>
          </p:cNvSpPr>
          <p:nvPr>
            <p:ph type="title"/>
          </p:nvPr>
        </p:nvSpPr>
        <p:spPr>
          <a:xfrm>
            <a:off x="342900" y="580291"/>
            <a:ext cx="2400300" cy="2286000"/>
          </a:xfrm>
        </p:spPr>
        <p:txBody>
          <a:bodyPr anchor="b">
            <a:normAutofit/>
          </a:bodyPr>
          <a:lstStyle/>
          <a:p>
            <a:r>
              <a:rPr lang="en-US" dirty="0"/>
              <a:t>What is expected by the IRB?</a:t>
            </a:r>
          </a:p>
        </p:txBody>
      </p:sp>
      <p:graphicFrame>
        <p:nvGraphicFramePr>
          <p:cNvPr id="7" name="Content Placeholder 2" descr="Speaker icon for volume control">
            <a:extLst>
              <a:ext uri="{FF2B5EF4-FFF2-40B4-BE49-F238E27FC236}">
                <a16:creationId xmlns:a16="http://schemas.microsoft.com/office/drawing/2014/main" id="{01712A1E-FB8D-4479-A6E9-52405EFC9983}"/>
              </a:ext>
            </a:extLst>
          </p:cNvPr>
          <p:cNvGraphicFramePr>
            <a:graphicFrameLocks noGrp="1"/>
          </p:cNvGraphicFramePr>
          <p:nvPr>
            <p:ph idx="1"/>
            <p:extLst>
              <p:ext uri="{D42A27DB-BD31-4B8C-83A1-F6EECF244321}">
                <p14:modId xmlns:p14="http://schemas.microsoft.com/office/powerpoint/2010/main" val="4259180292"/>
              </p:ext>
            </p:extLst>
          </p:nvPr>
        </p:nvGraphicFramePr>
        <p:xfrm>
          <a:off x="3460237" y="731520"/>
          <a:ext cx="5009393" cy="5257800"/>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pic>
        <p:nvPicPr>
          <p:cNvPr id="3" name="Audio 2" descr="Speaker icon for volume control">
            <a:hlinkClick r:id="" action="ppaction://media"/>
            <a:extLst>
              <a:ext uri="{FF2B5EF4-FFF2-40B4-BE49-F238E27FC236}">
                <a16:creationId xmlns:a16="http://schemas.microsoft.com/office/drawing/2014/main" id="{732BC46B-E024-425B-8B27-5D2C431824F0}"/>
              </a:ext>
            </a:extLst>
          </p:cNvPr>
          <p:cNvPicPr>
            <a:picLocks noChangeAspect="1"/>
          </p:cNvPicPr>
          <p:nvPr>
            <a:audioFile r:link="rId2"/>
            <p:custDataLst>
              <p:tags r:id="rId3"/>
            </p:custDataLst>
            <p:extLst>
              <p:ext uri="{DAA4B4D4-6D71-4841-9C94-3DE7FCFB9230}">
                <p14:media xmlns:p14="http://schemas.microsoft.com/office/powerpoint/2010/main" r:embed="rId1">
                  <p14:bmkLst>
                    <p14:bmk name="Audio 200:00:01.0" time="1009"/>
                    <p14:bmk name="Audio 200:00:25.4" time="25480"/>
                    <p14:bmk name="Audio 200:00:26.5" time="26530"/>
                    <p14:bmk name="Audio 200:00:33.1" time="33175"/>
                    <p14:bmk name="Audio 200:00:34.0" time="34026"/>
                    <p14:bmk name="Audio 200:00:45.2" time="45233"/>
                    <p14:bmk name="Audio 200:00:46.0" time="46098"/>
                    <p14:bmk name="Audio 200:01:00.0" time="60000"/>
                    <p14:bmk name="Audio 200:01:01.0" time="61094"/>
                    <p14:bmk name="Audio 200:01:12.3" time="72395"/>
                  </p14:bmkLst>
                </p14:media>
              </p:ext>
            </p:extLst>
          </p:nvPr>
        </p:nvPicPr>
        <p:blipFill>
          <a:blip r:embed="rId16"/>
          <a:stretch>
            <a:fillRect/>
          </a:stretch>
        </p:blipFill>
        <p:spPr>
          <a:xfrm>
            <a:off x="8382000" y="6096000"/>
            <a:ext cx="609600" cy="609600"/>
          </a:xfrm>
          <a:prstGeom prst="rect">
            <a:avLst/>
          </a:prstGeom>
        </p:spPr>
      </p:pic>
      <p:sp>
        <p:nvSpPr>
          <p:cNvPr id="5" name="Audio 2So,whatis00:00:01.0-00:00:25.4" hidden="1">
            <a:extLst>
              <a:ext uri="{FF2B5EF4-FFF2-40B4-BE49-F238E27FC236}">
                <a16:creationId xmlns:a16="http://schemas.microsoft.com/office/drawing/2014/main" id="{A12197A5-E637-4C29-88E1-448F7439059A}"/>
              </a:ext>
            </a:extLst>
          </p:cNvPr>
          <p:cNvSpPr txBox="1"/>
          <p:nvPr>
            <p:custDataLst>
              <p:tags r:id="rId4"/>
            </p:custDataLst>
          </p:nvPr>
        </p:nvSpPr>
        <p:spPr>
          <a:xfrm>
            <a:off x="1" y="3220278"/>
            <a:ext cx="3307836" cy="3637722"/>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So, what is expected by the IRB?  The IRB expects that the NIH PI has reviewed Policy 205 and has submitted all the required documentation needed for a particular submission type (for example, documentation needed for an IR, CR or Amendment). Note that requirements for reportable events, including non-compliance, are not addressed in this policy, see Policy 801 for those requirements. </a:t>
            </a:r>
          </a:p>
        </p:txBody>
      </p:sp>
      <p:sp>
        <p:nvSpPr>
          <p:cNvPr id="6" name="Audio 2TheIRBexpects00:00:26.5-00:00:33.1" hidden="1">
            <a:extLst>
              <a:ext uri="{FF2B5EF4-FFF2-40B4-BE49-F238E27FC236}">
                <a16:creationId xmlns:a16="http://schemas.microsoft.com/office/drawing/2014/main" id="{396A8B66-4991-41B6-81A5-72D0BF9B6AE5}"/>
              </a:ext>
            </a:extLst>
          </p:cNvPr>
          <p:cNvSpPr txBox="1"/>
          <p:nvPr>
            <p:custDataLst>
              <p:tags r:id="rId5"/>
            </p:custDataLst>
          </p:nvPr>
        </p:nvSpPr>
        <p:spPr>
          <a:xfrm>
            <a:off x="0" y="6035040"/>
            <a:ext cx="8469630" cy="822960"/>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The IRB expects that the NIH PI will include all required submission elements needed for multi-site research.</a:t>
            </a:r>
          </a:p>
        </p:txBody>
      </p:sp>
      <p:sp>
        <p:nvSpPr>
          <p:cNvPr id="8" name="Audio 2TheIRBexpects00:00:34.0-00:00:45.2" hidden="1">
            <a:extLst>
              <a:ext uri="{FF2B5EF4-FFF2-40B4-BE49-F238E27FC236}">
                <a16:creationId xmlns:a16="http://schemas.microsoft.com/office/drawing/2014/main" id="{4E63A220-5531-4EC9-ABC6-F1F2888CBFCA}"/>
              </a:ext>
            </a:extLst>
          </p:cNvPr>
          <p:cNvSpPr txBox="1"/>
          <p:nvPr>
            <p:custDataLst>
              <p:tags r:id="rId6"/>
            </p:custDataLst>
          </p:nvPr>
        </p:nvSpPr>
        <p:spPr>
          <a:xfrm>
            <a:off x="-1" y="6026341"/>
            <a:ext cx="8469631" cy="822960"/>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The IRB expects that the NIH PI will submit all required elements needed for exempt research submissions, including a protocol. Don’t forget to review the IRBO website for protocol templates.</a:t>
            </a:r>
          </a:p>
        </p:txBody>
      </p:sp>
      <p:sp>
        <p:nvSpPr>
          <p:cNvPr id="9" name="Audio 2Remembertoprovide00:00:46.0-00:01:00.0" hidden="1">
            <a:extLst>
              <a:ext uri="{FF2B5EF4-FFF2-40B4-BE49-F238E27FC236}">
                <a16:creationId xmlns:a16="http://schemas.microsoft.com/office/drawing/2014/main" id="{2EB0C078-D28C-4CBB-A545-CB32CAF99205}"/>
              </a:ext>
            </a:extLst>
          </p:cNvPr>
          <p:cNvSpPr txBox="1"/>
          <p:nvPr>
            <p:custDataLst>
              <p:tags r:id="rId7"/>
            </p:custDataLst>
          </p:nvPr>
        </p:nvSpPr>
        <p:spPr>
          <a:xfrm>
            <a:off x="-1" y="3220278"/>
            <a:ext cx="3307836" cy="2533065"/>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Remember to provide all required documents and institutional ancillary review approvals. This facilitates the prompt placement of your submission on the agenda of the IRB and less back and forth with IRBO during pre-review.</a:t>
            </a:r>
          </a:p>
        </p:txBody>
      </p:sp>
      <p:sp>
        <p:nvSpPr>
          <p:cNvPr id="10" name="Audio 2Don’tignorerequests00:01:01.0-00:01:12.3" hidden="1">
            <a:extLst>
              <a:ext uri="{FF2B5EF4-FFF2-40B4-BE49-F238E27FC236}">
                <a16:creationId xmlns:a16="http://schemas.microsoft.com/office/drawing/2014/main" id="{9F8D82EC-540D-4B48-B1C6-ABAD00741581}"/>
              </a:ext>
            </a:extLst>
          </p:cNvPr>
          <p:cNvSpPr txBox="1"/>
          <p:nvPr>
            <p:custDataLst>
              <p:tags r:id="rId8"/>
            </p:custDataLst>
          </p:nvPr>
        </p:nvSpPr>
        <p:spPr>
          <a:xfrm>
            <a:off x="-2" y="6054663"/>
            <a:ext cx="8469632" cy="803337"/>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Don’t ignore requests by the IRBO or the IRB for more information, this could result in withdrawal of your submission by the IRBO if you don’t respond within 30 days. </a:t>
            </a:r>
          </a:p>
        </p:txBody>
      </p:sp>
    </p:spTree>
    <p:extLst>
      <p:ext uri="{BB962C8B-B14F-4D97-AF65-F5344CB8AC3E}">
        <p14:creationId xmlns:p14="http://schemas.microsoft.com/office/powerpoint/2010/main" val="3881272687"/>
      </p:ext>
    </p:extLst>
  </p:cSld>
  <p:clrMapOvr>
    <a:masterClrMapping/>
  </p:clrMapOvr>
  <mc:AlternateContent xmlns:mc="http://schemas.openxmlformats.org/markup-compatibility/2006" xmlns:p14="http://schemas.microsoft.com/office/powerpoint/2010/main">
    <mc:Choice Requires="p14">
      <p:transition spd="slow" p14:dur="2000" advTm="75240"/>
    </mc:Choice>
    <mc:Fallback xmlns="">
      <p:transition spd="slow" advTm="7524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45455" mute="1" showWhenStopped="0">
                    <p:cTn id="7" fill="hold" display="0">
                      <p:stCondLst>
                        <p:cond delay="indefinite"/>
                      </p:stCondLst>
                      <p:endCondLst>
                        <p:cond evt="onStopAudio" delay="0">
                          <p:tgtEl>
                            <p:sldTgt/>
                          </p:tgtEl>
                        </p:cond>
                      </p:endCondLst>
                    </p:cTn>
                    <p:tgtEl>
                      <p:spTgt spid="3"/>
                    </p:tgtEl>
                  </p:cMediaNode>
                </p:audio>
                <p:seq concurrent="1" nextAc="seek">
                  <p:cTn id="8" restart="whenNotActive" fill="hold" evtFilter="cancelBubble" nodeType="interactiveSeq">
                    <p:stCondLst>
                      <p:cond evt="onMediaBookmark" delay="0">
                        <p:tgtEl>
                          <p14:bmkTgt spid="3" bmkName="Audio 200:00:01.0"/>
                        </p:tgtEl>
                      </p:cond>
                    </p:stCondLst>
                    <p:endSync evt="end" delay="0">
                      <p:rtn val="all"/>
                    </p:endSync>
                    <p:childTnLst>
                      <p:par>
                        <p:cTn id="9" fill="hold">
                          <p:stCondLst>
                            <p:cond delay="0"/>
                          </p:stCondLst>
                          <p:childTnLst>
                            <p:par>
                              <p:cTn id="10" fill="hold">
                                <p:stCondLst>
                                  <p:cond delay="0"/>
                                </p:stCondLst>
                                <p:childTnLst>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00"/>
                                            <p:tgtEl>
                                              <p:spTgt spid="5"/>
                                            </p:tgtEl>
                                          </p:cBhvr>
                                        </p:animEffect>
                                      </p:childTnLst>
                                    </p:cTn>
                                  </p:par>
                                </p:childTnLst>
                              </p:cTn>
                            </p:par>
                          </p:childTnLst>
                        </p:cTn>
                      </p:par>
                    </p:childTnLst>
                  </p:cTn>
                  <p:nextCondLst>
                    <p:cond evt="onMediaBookmark" delay="0">
                      <p:tgtEl>
                        <p14:bmkTgt spid="3" bmkName="Audio 200:00:01.0"/>
                      </p:tgtEl>
                    </p:cond>
                  </p:nextCondLst>
                </p:seq>
                <p:seq concurrent="1" nextAc="seek">
                  <p:cTn id="14" restart="whenNotActive" fill="hold" evtFilter="cancelBubble" nodeType="interactiveSeq">
                    <p:stCondLst>
                      <p:cond evt="onMediaBookmark" delay="0">
                        <p:tgtEl>
                          <p14:bmkTgt spid="3" bmkName="Audio 200:00:25.4"/>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grpId="1" nodeType="withEffect">
                                      <p:stCondLst>
                                        <p:cond delay="0"/>
                                      </p:stCondLst>
                                      <p:childTnLst>
                                        <p:animEffect transition="out" filter="fade">
                                          <p:cBhvr>
                                            <p:cTn id="18" dur="200"/>
                                            <p:tgtEl>
                                              <p:spTgt spid="5"/>
                                            </p:tgtEl>
                                          </p:cBhvr>
                                        </p:animEffect>
                                        <p:set>
                                          <p:cBhvr>
                                            <p:cTn id="19" dur="1" fill="hold">
                                              <p:stCondLst>
                                                <p:cond delay="199"/>
                                              </p:stCondLst>
                                            </p:cTn>
                                            <p:tgtEl>
                                              <p:spTgt spid="5"/>
                                            </p:tgtEl>
                                            <p:attrNameLst>
                                              <p:attrName>style.visibility</p:attrName>
                                            </p:attrNameLst>
                                          </p:cBhvr>
                                          <p:to>
                                            <p:strVal val="hidden"/>
                                          </p:to>
                                        </p:set>
                                      </p:childTnLst>
                                    </p:cTn>
                                  </p:par>
                                </p:childTnLst>
                              </p:cTn>
                            </p:par>
                          </p:childTnLst>
                        </p:cTn>
                      </p:par>
                    </p:childTnLst>
                  </p:cTn>
                  <p:nextCondLst>
                    <p:cond evt="onMediaBookmark" delay="0">
                      <p:tgtEl>
                        <p14:bmkTgt spid="3" bmkName="Audio 200:00:25.4"/>
                      </p:tgtEl>
                    </p:cond>
                  </p:nextCondLst>
                </p:seq>
                <p:seq concurrent="1" nextAc="seek">
                  <p:cTn id="20" restart="whenNotActive" fill="hold" evtFilter="cancelBubble" nodeType="interactiveSeq">
                    <p:stCondLst>
                      <p:cond evt="onMediaBookmark" delay="0">
                        <p:tgtEl>
                          <p14:bmkTgt spid="3" bmkName="Audio 200:00:26.5"/>
                        </p:tgtEl>
                      </p:cond>
                    </p:stCondLst>
                    <p:endSync evt="end" delay="0">
                      <p:rtn val="all"/>
                    </p:endSync>
                    <p:childTnLst>
                      <p:par>
                        <p:cTn id="21" fill="hold">
                          <p:stCondLst>
                            <p:cond delay="0"/>
                          </p:stCondLst>
                          <p:childTnLst>
                            <p:par>
                              <p:cTn id="22" fill="hold">
                                <p:stCondLst>
                                  <p:cond delay="0"/>
                                </p:stCondLst>
                                <p:childTnLst>
                                  <p:par>
                                    <p:cTn id="23" presetID="10"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200"/>
                                            <p:tgtEl>
                                              <p:spTgt spid="6"/>
                                            </p:tgtEl>
                                          </p:cBhvr>
                                        </p:animEffect>
                                      </p:childTnLst>
                                    </p:cTn>
                                  </p:par>
                                </p:childTnLst>
                              </p:cTn>
                            </p:par>
                          </p:childTnLst>
                        </p:cTn>
                      </p:par>
                    </p:childTnLst>
                  </p:cTn>
                  <p:nextCondLst>
                    <p:cond evt="onMediaBookmark" delay="0">
                      <p:tgtEl>
                        <p14:bmkTgt spid="3" bmkName="Audio 200:00:26.5"/>
                      </p:tgtEl>
                    </p:cond>
                  </p:nextCondLst>
                </p:seq>
                <p:seq concurrent="1" nextAc="seek">
                  <p:cTn id="26" restart="whenNotActive" fill="hold" evtFilter="cancelBubble" nodeType="interactiveSeq">
                    <p:stCondLst>
                      <p:cond evt="onMediaBookmark" delay="0">
                        <p:tgtEl>
                          <p14:bmkTgt spid="3" bmkName="Audio 200:00:33.1"/>
                        </p:tgtEl>
                      </p:cond>
                    </p:stCondLst>
                    <p:endSync evt="end" delay="0">
                      <p:rtn val="all"/>
                    </p:endSync>
                    <p:childTnLst>
                      <p:par>
                        <p:cTn id="27" fill="hold">
                          <p:stCondLst>
                            <p:cond delay="0"/>
                          </p:stCondLst>
                          <p:childTnLst>
                            <p:par>
                              <p:cTn id="28" fill="hold">
                                <p:stCondLst>
                                  <p:cond delay="0"/>
                                </p:stCondLst>
                                <p:childTnLst>
                                  <p:par>
                                    <p:cTn id="29" presetID="10" presetClass="exit" presetSubtype="0" fill="hold" grpId="1" nodeType="withEffect">
                                      <p:stCondLst>
                                        <p:cond delay="0"/>
                                      </p:stCondLst>
                                      <p:childTnLst>
                                        <p:animEffect transition="out" filter="fade">
                                          <p:cBhvr>
                                            <p:cTn id="30" dur="200"/>
                                            <p:tgtEl>
                                              <p:spTgt spid="6"/>
                                            </p:tgtEl>
                                          </p:cBhvr>
                                        </p:animEffect>
                                        <p:set>
                                          <p:cBhvr>
                                            <p:cTn id="31" dur="1" fill="hold">
                                              <p:stCondLst>
                                                <p:cond delay="199"/>
                                              </p:stCondLst>
                                            </p:cTn>
                                            <p:tgtEl>
                                              <p:spTgt spid="6"/>
                                            </p:tgtEl>
                                            <p:attrNameLst>
                                              <p:attrName>style.visibility</p:attrName>
                                            </p:attrNameLst>
                                          </p:cBhvr>
                                          <p:to>
                                            <p:strVal val="hidden"/>
                                          </p:to>
                                        </p:set>
                                      </p:childTnLst>
                                    </p:cTn>
                                  </p:par>
                                </p:childTnLst>
                              </p:cTn>
                            </p:par>
                          </p:childTnLst>
                        </p:cTn>
                      </p:par>
                    </p:childTnLst>
                  </p:cTn>
                  <p:nextCondLst>
                    <p:cond evt="onMediaBookmark" delay="0">
                      <p:tgtEl>
                        <p14:bmkTgt spid="3" bmkName="Audio 200:00:33.1"/>
                      </p:tgtEl>
                    </p:cond>
                  </p:nextCondLst>
                </p:seq>
                <p:seq concurrent="1" nextAc="seek">
                  <p:cTn id="32" restart="whenNotActive" fill="hold" evtFilter="cancelBubble" nodeType="interactiveSeq">
                    <p:stCondLst>
                      <p:cond evt="onMediaBookmark" delay="0">
                        <p:tgtEl>
                          <p14:bmkTgt spid="3" bmkName="Audio 200:00:34.0"/>
                        </p:tgtEl>
                      </p:cond>
                    </p:stCondLst>
                    <p:endSync evt="end" delay="0">
                      <p:rtn val="all"/>
                    </p:endSync>
                    <p:childTnLst>
                      <p:par>
                        <p:cTn id="33" fill="hold">
                          <p:stCondLst>
                            <p:cond delay="0"/>
                          </p:stCondLst>
                          <p:childTnLst>
                            <p:par>
                              <p:cTn id="34" fill="hold">
                                <p:stCondLst>
                                  <p:cond delay="0"/>
                                </p:stCondLst>
                                <p:childTnLst>
                                  <p:par>
                                    <p:cTn id="35" presetID="10"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200"/>
                                            <p:tgtEl>
                                              <p:spTgt spid="8"/>
                                            </p:tgtEl>
                                          </p:cBhvr>
                                        </p:animEffect>
                                      </p:childTnLst>
                                    </p:cTn>
                                  </p:par>
                                </p:childTnLst>
                              </p:cTn>
                            </p:par>
                          </p:childTnLst>
                        </p:cTn>
                      </p:par>
                    </p:childTnLst>
                  </p:cTn>
                  <p:nextCondLst>
                    <p:cond evt="onMediaBookmark" delay="0">
                      <p:tgtEl>
                        <p14:bmkTgt spid="3" bmkName="Audio 200:00:34.0"/>
                      </p:tgtEl>
                    </p:cond>
                  </p:nextCondLst>
                </p:seq>
                <p:seq concurrent="1" nextAc="seek">
                  <p:cTn id="38" restart="whenNotActive" fill="hold" evtFilter="cancelBubble" nodeType="interactiveSeq">
                    <p:stCondLst>
                      <p:cond evt="onMediaBookmark" delay="0">
                        <p:tgtEl>
                          <p14:bmkTgt spid="3" bmkName="Audio 200:00:45.2"/>
                        </p:tgtEl>
                      </p:cond>
                    </p:stCondLst>
                    <p:endSync evt="end" delay="0">
                      <p:rtn val="all"/>
                    </p:endSync>
                    <p:childTnLst>
                      <p:par>
                        <p:cTn id="39" fill="hold">
                          <p:stCondLst>
                            <p:cond delay="0"/>
                          </p:stCondLst>
                          <p:childTnLst>
                            <p:par>
                              <p:cTn id="40" fill="hold">
                                <p:stCondLst>
                                  <p:cond delay="0"/>
                                </p:stCondLst>
                                <p:childTnLst>
                                  <p:par>
                                    <p:cTn id="41" presetID="10" presetClass="exit" presetSubtype="0" fill="hold" grpId="1" nodeType="withEffect">
                                      <p:stCondLst>
                                        <p:cond delay="0"/>
                                      </p:stCondLst>
                                      <p:childTnLst>
                                        <p:animEffect transition="out" filter="fade">
                                          <p:cBhvr>
                                            <p:cTn id="42" dur="200"/>
                                            <p:tgtEl>
                                              <p:spTgt spid="8"/>
                                            </p:tgtEl>
                                          </p:cBhvr>
                                        </p:animEffect>
                                        <p:set>
                                          <p:cBhvr>
                                            <p:cTn id="43" dur="1" fill="hold">
                                              <p:stCondLst>
                                                <p:cond delay="199"/>
                                              </p:stCondLst>
                                            </p:cTn>
                                            <p:tgtEl>
                                              <p:spTgt spid="8"/>
                                            </p:tgtEl>
                                            <p:attrNameLst>
                                              <p:attrName>style.visibility</p:attrName>
                                            </p:attrNameLst>
                                          </p:cBhvr>
                                          <p:to>
                                            <p:strVal val="hidden"/>
                                          </p:to>
                                        </p:set>
                                      </p:childTnLst>
                                    </p:cTn>
                                  </p:par>
                                </p:childTnLst>
                              </p:cTn>
                            </p:par>
                          </p:childTnLst>
                        </p:cTn>
                      </p:par>
                    </p:childTnLst>
                  </p:cTn>
                  <p:nextCondLst>
                    <p:cond evt="onMediaBookmark" delay="0">
                      <p:tgtEl>
                        <p14:bmkTgt spid="3" bmkName="Audio 200:00:45.2"/>
                      </p:tgtEl>
                    </p:cond>
                  </p:nextCondLst>
                </p:seq>
                <p:seq concurrent="1" nextAc="seek">
                  <p:cTn id="44" restart="whenNotActive" fill="hold" evtFilter="cancelBubble" nodeType="interactiveSeq">
                    <p:stCondLst>
                      <p:cond evt="onMediaBookmark" delay="0">
                        <p:tgtEl>
                          <p14:bmkTgt spid="3" bmkName="Audio 200:00:46.0"/>
                        </p:tgtEl>
                      </p:cond>
                    </p:stCondLst>
                    <p:endSync evt="end" delay="0">
                      <p:rtn val="all"/>
                    </p:endSync>
                    <p:childTnLst>
                      <p:par>
                        <p:cTn id="45" fill="hold">
                          <p:stCondLst>
                            <p:cond delay="0"/>
                          </p:stCondLst>
                          <p:childTnLst>
                            <p:par>
                              <p:cTn id="46" fill="hold">
                                <p:stCondLst>
                                  <p:cond delay="0"/>
                                </p:stCondLst>
                                <p:childTnLst>
                                  <p:par>
                                    <p:cTn id="47" presetID="10" presetClass="entr" presetSubtype="0"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200"/>
                                            <p:tgtEl>
                                              <p:spTgt spid="9"/>
                                            </p:tgtEl>
                                          </p:cBhvr>
                                        </p:animEffect>
                                      </p:childTnLst>
                                    </p:cTn>
                                  </p:par>
                                </p:childTnLst>
                              </p:cTn>
                            </p:par>
                          </p:childTnLst>
                        </p:cTn>
                      </p:par>
                    </p:childTnLst>
                  </p:cTn>
                  <p:nextCondLst>
                    <p:cond evt="onMediaBookmark" delay="0">
                      <p:tgtEl>
                        <p14:bmkTgt spid="3" bmkName="Audio 200:00:46.0"/>
                      </p:tgtEl>
                    </p:cond>
                  </p:nextCondLst>
                </p:seq>
                <p:seq concurrent="1" nextAc="seek">
                  <p:cTn id="50" restart="whenNotActive" fill="hold" evtFilter="cancelBubble" nodeType="interactiveSeq">
                    <p:stCondLst>
                      <p:cond evt="onMediaBookmark" delay="0">
                        <p:tgtEl>
                          <p14:bmkTgt spid="3" bmkName="Audio 200:01:00.0"/>
                        </p:tgtEl>
                      </p:cond>
                    </p:stCondLst>
                    <p:endSync evt="end" delay="0">
                      <p:rtn val="all"/>
                    </p:endSync>
                    <p:childTnLst>
                      <p:par>
                        <p:cTn id="51" fill="hold">
                          <p:stCondLst>
                            <p:cond delay="0"/>
                          </p:stCondLst>
                          <p:childTnLst>
                            <p:par>
                              <p:cTn id="52" fill="hold">
                                <p:stCondLst>
                                  <p:cond delay="0"/>
                                </p:stCondLst>
                                <p:childTnLst>
                                  <p:par>
                                    <p:cTn id="53" presetID="10" presetClass="exit" presetSubtype="0" fill="hold" grpId="1" nodeType="withEffect">
                                      <p:stCondLst>
                                        <p:cond delay="0"/>
                                      </p:stCondLst>
                                      <p:childTnLst>
                                        <p:animEffect transition="out" filter="fade">
                                          <p:cBhvr>
                                            <p:cTn id="54" dur="200"/>
                                            <p:tgtEl>
                                              <p:spTgt spid="9"/>
                                            </p:tgtEl>
                                          </p:cBhvr>
                                        </p:animEffect>
                                        <p:set>
                                          <p:cBhvr>
                                            <p:cTn id="55" dur="1" fill="hold">
                                              <p:stCondLst>
                                                <p:cond delay="199"/>
                                              </p:stCondLst>
                                            </p:cTn>
                                            <p:tgtEl>
                                              <p:spTgt spid="9"/>
                                            </p:tgtEl>
                                            <p:attrNameLst>
                                              <p:attrName>style.visibility</p:attrName>
                                            </p:attrNameLst>
                                          </p:cBhvr>
                                          <p:to>
                                            <p:strVal val="hidden"/>
                                          </p:to>
                                        </p:set>
                                      </p:childTnLst>
                                    </p:cTn>
                                  </p:par>
                                </p:childTnLst>
                              </p:cTn>
                            </p:par>
                          </p:childTnLst>
                        </p:cTn>
                      </p:par>
                    </p:childTnLst>
                  </p:cTn>
                  <p:nextCondLst>
                    <p:cond evt="onMediaBookmark" delay="0">
                      <p:tgtEl>
                        <p14:bmkTgt spid="3" bmkName="Audio 200:01:00.0"/>
                      </p:tgtEl>
                    </p:cond>
                  </p:nextCondLst>
                </p:seq>
                <p:seq concurrent="1" nextAc="seek">
                  <p:cTn id="56" restart="whenNotActive" fill="hold" evtFilter="cancelBubble" nodeType="interactiveSeq">
                    <p:stCondLst>
                      <p:cond evt="onMediaBookmark" delay="0">
                        <p:tgtEl>
                          <p14:bmkTgt spid="3" bmkName="Audio 200:01:01.0"/>
                        </p:tgtEl>
                      </p:cond>
                    </p:stCondLst>
                    <p:endSync evt="end" delay="0">
                      <p:rtn val="all"/>
                    </p:endSync>
                    <p:childTnLst>
                      <p:par>
                        <p:cTn id="57" fill="hold">
                          <p:stCondLst>
                            <p:cond delay="0"/>
                          </p:stCondLst>
                          <p:childTnLst>
                            <p:par>
                              <p:cTn id="58" fill="hold">
                                <p:stCondLst>
                                  <p:cond delay="0"/>
                                </p:stCondLst>
                                <p:childTnLst>
                                  <p:par>
                                    <p:cTn id="59" presetID="10" presetClass="entr" presetSubtype="0"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fade">
                                          <p:cBhvr>
                                            <p:cTn id="61" dur="200"/>
                                            <p:tgtEl>
                                              <p:spTgt spid="10"/>
                                            </p:tgtEl>
                                          </p:cBhvr>
                                        </p:animEffect>
                                      </p:childTnLst>
                                    </p:cTn>
                                  </p:par>
                                </p:childTnLst>
                              </p:cTn>
                            </p:par>
                          </p:childTnLst>
                        </p:cTn>
                      </p:par>
                    </p:childTnLst>
                  </p:cTn>
                  <p:nextCondLst>
                    <p:cond evt="onMediaBookmark" delay="0">
                      <p:tgtEl>
                        <p14:bmkTgt spid="3" bmkName="Audio 200:01:01.0"/>
                      </p:tgtEl>
                    </p:cond>
                  </p:nextCondLst>
                </p:seq>
                <p:seq concurrent="1" nextAc="seek">
                  <p:cTn id="62" restart="whenNotActive" fill="hold" evtFilter="cancelBubble" nodeType="interactiveSeq">
                    <p:stCondLst>
                      <p:cond evt="onMediaBookmark" delay="0">
                        <p:tgtEl>
                          <p14:bmkTgt spid="3" bmkName="Audio 200:01:12.3"/>
                        </p:tgtEl>
                      </p:cond>
                    </p:stCondLst>
                    <p:endSync evt="end" delay="0">
                      <p:rtn val="all"/>
                    </p:endSync>
                    <p:childTnLst>
                      <p:par>
                        <p:cTn id="63" fill="hold">
                          <p:stCondLst>
                            <p:cond delay="0"/>
                          </p:stCondLst>
                          <p:childTnLst>
                            <p:par>
                              <p:cTn id="64" fill="hold">
                                <p:stCondLst>
                                  <p:cond delay="0"/>
                                </p:stCondLst>
                                <p:childTnLst>
                                  <p:par>
                                    <p:cTn id="65" presetID="10" presetClass="exit" presetSubtype="0" fill="hold" grpId="1" nodeType="withEffect">
                                      <p:stCondLst>
                                        <p:cond delay="0"/>
                                      </p:stCondLst>
                                      <p:childTnLst>
                                        <p:animEffect transition="out" filter="fade">
                                          <p:cBhvr>
                                            <p:cTn id="66" dur="200"/>
                                            <p:tgtEl>
                                              <p:spTgt spid="10"/>
                                            </p:tgtEl>
                                          </p:cBhvr>
                                        </p:animEffect>
                                        <p:set>
                                          <p:cBhvr>
                                            <p:cTn id="67" dur="1" fill="hold">
                                              <p:stCondLst>
                                                <p:cond delay="199"/>
                                              </p:stCondLst>
                                            </p:cTn>
                                            <p:tgtEl>
                                              <p:spTgt spid="10"/>
                                            </p:tgtEl>
                                            <p:attrNameLst>
                                              <p:attrName>style.visibility</p:attrName>
                                            </p:attrNameLst>
                                          </p:cBhvr>
                                          <p:to>
                                            <p:strVal val="hidden"/>
                                          </p:to>
                                        </p:set>
                                      </p:childTnLst>
                                    </p:cTn>
                                  </p:par>
                                </p:childTnLst>
                              </p:cTn>
                            </p:par>
                          </p:childTnLst>
                        </p:cTn>
                      </p:par>
                    </p:childTnLst>
                  </p:cTn>
                  <p:nextCondLst>
                    <p:cond evt="onMediaBookmark" delay="0">
                      <p:tgtEl>
                        <p14:bmkTgt spid="3" bmkName="Audio 200:01:12.3"/>
                      </p:tgtEl>
                    </p:cond>
                  </p:nextCondLst>
                </p:seq>
              </p:childTnLst>
            </p:cTn>
          </p:par>
        </p:tnLst>
        <p:bldLst>
          <p:bldP spid="5" grpId="0" animBg="1"/>
          <p:bldP spid="5" grpId="1" animBg="1"/>
          <p:bldP spid="6" grpId="0" animBg="1"/>
          <p:bldP spid="6" grpId="1" animBg="1"/>
          <p:bldP spid="8" grpId="0" animBg="1"/>
          <p:bldP spid="8" grpId="1" animBg="1"/>
          <p:bldP spid="9" grpId="0" animBg="1"/>
          <p:bldP spid="9" grpId="1" animBg="1"/>
          <p:bldP spid="10" grpId="0" animBg="1"/>
          <p:bldP spid="10"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45455" mute="1" showWhenStopped="0">
                    <p:cTn id="7" fill="hold" display="0">
                      <p:stCondLst>
                        <p:cond delay="indefinite"/>
                      </p:stCondLst>
                      <p:endCondLst>
                        <p:cond evt="onStopAudio" delay="0">
                          <p:tgtEl>
                            <p:sldTgt/>
                          </p:tgtEl>
                        </p:cond>
                      </p:endCondLst>
                    </p:cTn>
                    <p:tgtEl>
                      <p:spTgt spid="3"/>
                    </p:tgtEl>
                  </p:cMediaNode>
                </p:audio>
              </p:childTnLst>
            </p:cTn>
          </p:par>
        </p:tn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077CC-4F28-4289-AD79-394930EA1799}"/>
              </a:ext>
            </a:extLst>
          </p:cNvPr>
          <p:cNvSpPr>
            <a:spLocks noGrp="1"/>
          </p:cNvSpPr>
          <p:nvPr>
            <p:ph type="title"/>
          </p:nvPr>
        </p:nvSpPr>
        <p:spPr/>
        <p:txBody>
          <a:bodyPr/>
          <a:lstStyle/>
          <a:p>
            <a:r>
              <a:rPr lang="en-US" dirty="0"/>
              <a:t>Selected Resources</a:t>
            </a:r>
          </a:p>
        </p:txBody>
      </p:sp>
      <p:sp>
        <p:nvSpPr>
          <p:cNvPr id="4" name="Content Placeholder 3">
            <a:extLst>
              <a:ext uri="{FF2B5EF4-FFF2-40B4-BE49-F238E27FC236}">
                <a16:creationId xmlns:a16="http://schemas.microsoft.com/office/drawing/2014/main" id="{14A9F094-575A-4600-9C9A-BB68F7501C56}"/>
              </a:ext>
            </a:extLst>
          </p:cNvPr>
          <p:cNvSpPr>
            <a:spLocks noGrp="1"/>
          </p:cNvSpPr>
          <p:nvPr>
            <p:ph idx="1"/>
          </p:nvPr>
        </p:nvSpPr>
        <p:spPr/>
        <p:txBody>
          <a:bodyPr>
            <a:normAutofit/>
          </a:bodyPr>
          <a:lstStyle/>
          <a:p>
            <a:r>
              <a:rPr lang="en-US" dirty="0"/>
              <a:t>Policy 205 and associated change table and guidance is posted on the </a:t>
            </a:r>
            <a:r>
              <a:rPr lang="en-US" dirty="0">
                <a:hlinkClick r:id="rId10"/>
              </a:rPr>
              <a:t>IRBO website</a:t>
            </a:r>
            <a:endParaRPr lang="en-US" dirty="0"/>
          </a:p>
          <a:p>
            <a:r>
              <a:rPr lang="en-US" dirty="0"/>
              <a:t>Office for Human Research Protections (OHRP) guidance: Continuing Review Guidance  (2010)</a:t>
            </a:r>
          </a:p>
          <a:p>
            <a:r>
              <a:rPr lang="en-US" dirty="0"/>
              <a:t>Protocol Template for Prospective Data Collection </a:t>
            </a:r>
          </a:p>
          <a:p>
            <a:r>
              <a:rPr lang="en-US" dirty="0"/>
              <a:t>Protocol Template for Secondary Research </a:t>
            </a:r>
          </a:p>
          <a:p>
            <a:r>
              <a:rPr lang="en-US" dirty="0"/>
              <a:t>NIH protocol templates: https://irbo.nih.gov/confluence/display/IRBO/Templates+Forms+and+Guidelines</a:t>
            </a:r>
          </a:p>
          <a:p>
            <a:pPr algn="ctr"/>
            <a:r>
              <a:rPr lang="en-US" b="1" dirty="0"/>
              <a:t>Questions? </a:t>
            </a:r>
            <a:r>
              <a:rPr lang="en-US" dirty="0"/>
              <a:t>Contact </a:t>
            </a:r>
            <a:r>
              <a:rPr lang="en-US" dirty="0">
                <a:hlinkClick r:id="rId11"/>
              </a:rPr>
              <a:t>IRB@od.nih.gov</a:t>
            </a:r>
            <a:r>
              <a:rPr lang="en-US" dirty="0"/>
              <a:t> </a:t>
            </a:r>
          </a:p>
          <a:p>
            <a:endParaRPr lang="en-US" dirty="0"/>
          </a:p>
        </p:txBody>
      </p:sp>
      <p:pic>
        <p:nvPicPr>
          <p:cNvPr id="6" name="Audio 5" descr="Speaker icon for volume control">
            <a:hlinkClick r:id="" action="ppaction://media"/>
            <a:extLst>
              <a:ext uri="{FF2B5EF4-FFF2-40B4-BE49-F238E27FC236}">
                <a16:creationId xmlns:a16="http://schemas.microsoft.com/office/drawing/2014/main" id="{F5E26F2B-C7BE-4BFD-ABDC-38E2430F3D15}"/>
              </a:ext>
            </a:extLst>
          </p:cNvPr>
          <p:cNvPicPr>
            <a:picLocks noChangeAspect="1"/>
          </p:cNvPicPr>
          <p:nvPr>
            <a:audioFile r:link="rId2"/>
            <p:custDataLst>
              <p:tags r:id="rId3"/>
            </p:custDataLst>
            <p:extLst>
              <p:ext uri="{DAA4B4D4-6D71-4841-9C94-3DE7FCFB9230}">
                <p14:media xmlns:p14="http://schemas.microsoft.com/office/powerpoint/2010/main" r:embed="rId1">
                  <p14:bmkLst>
                    <p14:bmk name="Audio 500:00:00.5" time="500"/>
                    <p14:bmk name="Audio 500:00:14.2" time="14256"/>
                    <p14:bmk name="Audio 500:00:14.4" time="14400"/>
                    <p14:bmk name="Audio 500:00:22.7" time="22722"/>
                    <p14:bmk name="Audio 500:00:23.0" time="23000"/>
                    <p14:bmk name="Audio 500:00:31.7" time="31722"/>
                    <p14:bmk name="Audio 500:00:31.9" time="31900"/>
                    <p14:bmk name="Audio 500:00:42.5" time="42538"/>
                  </p14:bmkLst>
                </p14:media>
              </p:ext>
            </p:extLst>
          </p:nvPr>
        </p:nvPicPr>
        <p:blipFill>
          <a:blip r:embed="rId12"/>
          <a:stretch>
            <a:fillRect/>
          </a:stretch>
        </p:blipFill>
        <p:spPr>
          <a:xfrm>
            <a:off x="8382000" y="6096000"/>
            <a:ext cx="609600" cy="609600"/>
          </a:xfrm>
          <a:prstGeom prst="rect">
            <a:avLst/>
          </a:prstGeom>
        </p:spPr>
      </p:pic>
      <p:sp>
        <p:nvSpPr>
          <p:cNvPr id="5" name="Audio 5Thisconcludesthis00:00:00.5-00:00:14.2" hidden="1">
            <a:extLst>
              <a:ext uri="{FF2B5EF4-FFF2-40B4-BE49-F238E27FC236}">
                <a16:creationId xmlns:a16="http://schemas.microsoft.com/office/drawing/2014/main" id="{475EEEFF-014C-4E24-8DE1-A971B3CF3AEF}"/>
              </a:ext>
            </a:extLst>
          </p:cNvPr>
          <p:cNvSpPr txBox="1"/>
          <p:nvPr>
            <p:custDataLst>
              <p:tags r:id="rId4"/>
            </p:custDataLst>
          </p:nvPr>
        </p:nvSpPr>
        <p:spPr>
          <a:xfrm>
            <a:off x="0" y="5705856"/>
            <a:ext cx="9144000" cy="865540"/>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This concludes this presentation. As a reminder, this presentation is intended to be only a brief overview of the key points of the policy. It is not a detailed discussion of this policy, and there are some elements of the policy that we did not discuss. </a:t>
            </a:r>
          </a:p>
        </p:txBody>
      </p:sp>
      <p:sp>
        <p:nvSpPr>
          <p:cNvPr id="7" name="Audio 5Therefore,forfull00:00:14.4-00:00:22.7" hidden="1">
            <a:extLst>
              <a:ext uri="{FF2B5EF4-FFF2-40B4-BE49-F238E27FC236}">
                <a16:creationId xmlns:a16="http://schemas.microsoft.com/office/drawing/2014/main" id="{9C61933D-4C1C-4272-8142-F108D005541A}"/>
              </a:ext>
            </a:extLst>
          </p:cNvPr>
          <p:cNvSpPr txBox="1"/>
          <p:nvPr>
            <p:custDataLst>
              <p:tags r:id="rId5"/>
            </p:custDataLst>
          </p:nvPr>
        </p:nvSpPr>
        <p:spPr>
          <a:xfrm>
            <a:off x="0" y="5705856"/>
            <a:ext cx="9144000" cy="865540"/>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Therefore, for full information, I urge you go to the IRBO website to review the policy and the associated policy overview table. </a:t>
            </a:r>
          </a:p>
        </p:txBody>
      </p:sp>
      <p:sp>
        <p:nvSpPr>
          <p:cNvPr id="8" name="Audio 5Weprovideadditional00:00:23.0-00:00:31.7" hidden="1">
            <a:extLst>
              <a:ext uri="{FF2B5EF4-FFF2-40B4-BE49-F238E27FC236}">
                <a16:creationId xmlns:a16="http://schemas.microsoft.com/office/drawing/2014/main" id="{92394000-0AD5-40CE-9576-B0A7E360A4A9}"/>
              </a:ext>
            </a:extLst>
          </p:cNvPr>
          <p:cNvSpPr txBox="1"/>
          <p:nvPr>
            <p:custDataLst>
              <p:tags r:id="rId6"/>
            </p:custDataLst>
          </p:nvPr>
        </p:nvSpPr>
        <p:spPr>
          <a:xfrm>
            <a:off x="0" y="5705856"/>
            <a:ext cx="9144000" cy="865540"/>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We provide additional resources in the policy which you may find helpful, including links to regulations, and other NIH policy or guidelines.</a:t>
            </a:r>
          </a:p>
        </p:txBody>
      </p:sp>
      <p:sp>
        <p:nvSpPr>
          <p:cNvPr id="10" name="Audio 5Asalways,if00:00:31.9-00:00:42.5" hidden="1">
            <a:extLst>
              <a:ext uri="{FF2B5EF4-FFF2-40B4-BE49-F238E27FC236}">
                <a16:creationId xmlns:a16="http://schemas.microsoft.com/office/drawing/2014/main" id="{272C6425-AB30-4989-8CEB-2762A30B5539}"/>
              </a:ext>
            </a:extLst>
          </p:cNvPr>
          <p:cNvSpPr txBox="1"/>
          <p:nvPr>
            <p:custDataLst>
              <p:tags r:id="rId7"/>
            </p:custDataLst>
          </p:nvPr>
        </p:nvSpPr>
        <p:spPr>
          <a:xfrm>
            <a:off x="0" y="5705856"/>
            <a:ext cx="9144000" cy="865540"/>
          </a:xfrm>
          <a:prstGeom prst="rect">
            <a:avLst/>
          </a:prstGeom>
          <a:solidFill>
            <a:srgbClr val="000000">
              <a:alpha val="70000"/>
            </a:srgbClr>
          </a:solidFill>
        </p:spPr>
        <p:txBody>
          <a:bodyPr vert="horz" tIns="0" bIns="0" rtlCol="0">
            <a:noAutofit/>
          </a:bodyPr>
          <a:lstStyle/>
          <a:p>
            <a:r>
              <a:rPr lang="en-US" dirty="0">
                <a:solidFill>
                  <a:srgbClr val="FFFFFF"/>
                </a:solidFill>
                <a:latin typeface="Calibri" panose="020F0502020204030204" pitchFamily="34" charset="0"/>
              </a:rPr>
              <a:t>As always, if you have questions, feel free to email the NIH IRB at IRB@od.nih.gov, and thank you for listening.</a:t>
            </a:r>
          </a:p>
        </p:txBody>
      </p:sp>
    </p:spTree>
    <p:extLst>
      <p:ext uri="{BB962C8B-B14F-4D97-AF65-F5344CB8AC3E}">
        <p14:creationId xmlns:p14="http://schemas.microsoft.com/office/powerpoint/2010/main" val="3528949978"/>
      </p:ext>
    </p:extLst>
  </p:cSld>
  <p:clrMapOvr>
    <a:masterClrMapping/>
  </p:clrMapOvr>
  <mc:AlternateContent xmlns:mc="http://schemas.openxmlformats.org/markup-compatibility/2006" xmlns:p14="http://schemas.microsoft.com/office/powerpoint/2010/main">
    <mc:Choice Requires="p14">
      <p:transition spd="slow" p14:dur="2000" advTm="44476"/>
    </mc:Choice>
    <mc:Fallback xmlns="">
      <p:transition spd="slow" advTm="44476"/>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57576" showWhenStopped="0">
                    <p:cTn id="7" fill="hold" display="0">
                      <p:stCondLst>
                        <p:cond delay="indefinite"/>
                      </p:stCondLst>
                      <p:endCondLst>
                        <p:cond evt="onStopAudio" delay="0">
                          <p:tgtEl>
                            <p:sldTgt/>
                          </p:tgtEl>
                        </p:cond>
                      </p:endCondLst>
                    </p:cTn>
                    <p:tgtEl>
                      <p:spTgt spid="6"/>
                    </p:tgtEl>
                  </p:cMediaNode>
                </p:audio>
                <p:seq concurrent="1" nextAc="seek">
                  <p:cTn id="8" restart="whenNotActive" fill="hold" evtFilter="cancelBubble" nodeType="interactiveSeq">
                    <p:stCondLst>
                      <p:cond evt="onMediaBookmark" delay="0">
                        <p:tgtEl>
                          <p14:bmkTgt spid="6" bmkName="Audio 500:00:00.5"/>
                        </p:tgtEl>
                      </p:cond>
                    </p:stCondLst>
                    <p:endSync evt="end" delay="0">
                      <p:rtn val="all"/>
                    </p:endSync>
                    <p:childTnLst>
                      <p:par>
                        <p:cTn id="9" fill="hold">
                          <p:stCondLst>
                            <p:cond delay="0"/>
                          </p:stCondLst>
                          <p:childTnLst>
                            <p:par>
                              <p:cTn id="10" fill="hold">
                                <p:stCondLst>
                                  <p:cond delay="0"/>
                                </p:stCondLst>
                                <p:childTnLst>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00"/>
                                            <p:tgtEl>
                                              <p:spTgt spid="5"/>
                                            </p:tgtEl>
                                          </p:cBhvr>
                                        </p:animEffect>
                                      </p:childTnLst>
                                    </p:cTn>
                                  </p:par>
                                </p:childTnLst>
                              </p:cTn>
                            </p:par>
                          </p:childTnLst>
                        </p:cTn>
                      </p:par>
                    </p:childTnLst>
                  </p:cTn>
                  <p:nextCondLst>
                    <p:cond evt="onMediaBookmark" delay="0">
                      <p:tgtEl>
                        <p14:bmkTgt spid="6" bmkName="Audio 500:00:00.5"/>
                      </p:tgtEl>
                    </p:cond>
                  </p:nextCondLst>
                </p:seq>
                <p:seq concurrent="1" nextAc="seek">
                  <p:cTn id="14" restart="whenNotActive" fill="hold" evtFilter="cancelBubble" nodeType="interactiveSeq">
                    <p:stCondLst>
                      <p:cond evt="onMediaBookmark" delay="0">
                        <p:tgtEl>
                          <p14:bmkTgt spid="6" bmkName="Audio 500:00:14.2"/>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grpId="1" nodeType="withEffect">
                                      <p:stCondLst>
                                        <p:cond delay="0"/>
                                      </p:stCondLst>
                                      <p:childTnLst>
                                        <p:animEffect transition="out" filter="fade">
                                          <p:cBhvr>
                                            <p:cTn id="18" dur="200"/>
                                            <p:tgtEl>
                                              <p:spTgt spid="5"/>
                                            </p:tgtEl>
                                          </p:cBhvr>
                                        </p:animEffect>
                                        <p:set>
                                          <p:cBhvr>
                                            <p:cTn id="19" dur="1" fill="hold">
                                              <p:stCondLst>
                                                <p:cond delay="199"/>
                                              </p:stCondLst>
                                            </p:cTn>
                                            <p:tgtEl>
                                              <p:spTgt spid="5"/>
                                            </p:tgtEl>
                                            <p:attrNameLst>
                                              <p:attrName>style.visibility</p:attrName>
                                            </p:attrNameLst>
                                          </p:cBhvr>
                                          <p:to>
                                            <p:strVal val="hidden"/>
                                          </p:to>
                                        </p:set>
                                      </p:childTnLst>
                                    </p:cTn>
                                  </p:par>
                                </p:childTnLst>
                              </p:cTn>
                            </p:par>
                          </p:childTnLst>
                        </p:cTn>
                      </p:par>
                    </p:childTnLst>
                  </p:cTn>
                  <p:nextCondLst>
                    <p:cond evt="onMediaBookmark" delay="0">
                      <p:tgtEl>
                        <p14:bmkTgt spid="6" bmkName="Audio 500:00:14.2"/>
                      </p:tgtEl>
                    </p:cond>
                  </p:nextCondLst>
                </p:seq>
                <p:seq concurrent="1" nextAc="seek">
                  <p:cTn id="20" restart="whenNotActive" fill="hold" evtFilter="cancelBubble" nodeType="interactiveSeq">
                    <p:stCondLst>
                      <p:cond evt="onMediaBookmark" delay="0">
                        <p:tgtEl>
                          <p14:bmkTgt spid="6" bmkName="Audio 500:00:23.0"/>
                        </p:tgtEl>
                      </p:cond>
                    </p:stCondLst>
                    <p:endSync evt="end" delay="0">
                      <p:rtn val="all"/>
                    </p:endSync>
                    <p:childTnLst>
                      <p:par>
                        <p:cTn id="21" fill="hold">
                          <p:stCondLst>
                            <p:cond delay="0"/>
                          </p:stCondLst>
                          <p:childTnLst>
                            <p:par>
                              <p:cTn id="22" fill="hold">
                                <p:stCondLst>
                                  <p:cond delay="0"/>
                                </p:stCondLst>
                                <p:childTnLst>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
                                            <p:tgtEl>
                                              <p:spTgt spid="8"/>
                                            </p:tgtEl>
                                          </p:cBhvr>
                                        </p:animEffect>
                                      </p:childTnLst>
                                    </p:cTn>
                                  </p:par>
                                </p:childTnLst>
                              </p:cTn>
                            </p:par>
                          </p:childTnLst>
                        </p:cTn>
                      </p:par>
                    </p:childTnLst>
                  </p:cTn>
                  <p:nextCondLst>
                    <p:cond evt="onMediaBookmark" delay="0">
                      <p:tgtEl>
                        <p14:bmkTgt spid="6" bmkName="Audio 500:00:23.0"/>
                      </p:tgtEl>
                    </p:cond>
                  </p:nextCondLst>
                </p:seq>
                <p:seq concurrent="1" nextAc="seek">
                  <p:cTn id="26" restart="whenNotActive" fill="hold" evtFilter="cancelBubble" nodeType="interactiveSeq">
                    <p:stCondLst>
                      <p:cond evt="onMediaBookmark" delay="0">
                        <p:tgtEl>
                          <p14:bmkTgt spid="6" bmkName="Audio 500:00:31.7"/>
                        </p:tgtEl>
                      </p:cond>
                    </p:stCondLst>
                    <p:endSync evt="end" delay="0">
                      <p:rtn val="all"/>
                    </p:endSync>
                    <p:childTnLst>
                      <p:par>
                        <p:cTn id="27" fill="hold">
                          <p:stCondLst>
                            <p:cond delay="0"/>
                          </p:stCondLst>
                          <p:childTnLst>
                            <p:par>
                              <p:cTn id="28" fill="hold">
                                <p:stCondLst>
                                  <p:cond delay="0"/>
                                </p:stCondLst>
                                <p:childTnLst>
                                  <p:par>
                                    <p:cTn id="29" presetID="10" presetClass="exit" presetSubtype="0" fill="hold" grpId="1" nodeType="withEffect">
                                      <p:stCondLst>
                                        <p:cond delay="0"/>
                                      </p:stCondLst>
                                      <p:childTnLst>
                                        <p:animEffect transition="out" filter="fade">
                                          <p:cBhvr>
                                            <p:cTn id="30" dur="200"/>
                                            <p:tgtEl>
                                              <p:spTgt spid="8"/>
                                            </p:tgtEl>
                                          </p:cBhvr>
                                        </p:animEffect>
                                        <p:set>
                                          <p:cBhvr>
                                            <p:cTn id="31" dur="1" fill="hold">
                                              <p:stCondLst>
                                                <p:cond delay="199"/>
                                              </p:stCondLst>
                                            </p:cTn>
                                            <p:tgtEl>
                                              <p:spTgt spid="8"/>
                                            </p:tgtEl>
                                            <p:attrNameLst>
                                              <p:attrName>style.visibility</p:attrName>
                                            </p:attrNameLst>
                                          </p:cBhvr>
                                          <p:to>
                                            <p:strVal val="hidden"/>
                                          </p:to>
                                        </p:set>
                                      </p:childTnLst>
                                    </p:cTn>
                                  </p:par>
                                </p:childTnLst>
                              </p:cTn>
                            </p:par>
                          </p:childTnLst>
                        </p:cTn>
                      </p:par>
                    </p:childTnLst>
                  </p:cTn>
                  <p:nextCondLst>
                    <p:cond evt="onMediaBookmark" delay="0">
                      <p:tgtEl>
                        <p14:bmkTgt spid="6" bmkName="Audio 500:00:31.7"/>
                      </p:tgtEl>
                    </p:cond>
                  </p:nextCondLst>
                </p:seq>
                <p:seq concurrent="1" nextAc="seek">
                  <p:cTn id="32" restart="whenNotActive" fill="hold" evtFilter="cancelBubble" nodeType="interactiveSeq">
                    <p:stCondLst>
                      <p:cond evt="onMediaBookmark" delay="0">
                        <p:tgtEl>
                          <p14:bmkTgt spid="6" bmkName="Audio 500:00:31.9"/>
                        </p:tgtEl>
                      </p:cond>
                    </p:stCondLst>
                    <p:endSync evt="end" delay="0">
                      <p:rtn val="all"/>
                    </p:endSync>
                    <p:childTnLst>
                      <p:par>
                        <p:cTn id="33" fill="hold">
                          <p:stCondLst>
                            <p:cond delay="0"/>
                          </p:stCondLst>
                          <p:childTnLst>
                            <p:par>
                              <p:cTn id="34" fill="hold">
                                <p:stCondLst>
                                  <p:cond delay="0"/>
                                </p:stCondLst>
                                <p:childTnLst>
                                  <p:par>
                                    <p:cTn id="35" presetID="10"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200"/>
                                            <p:tgtEl>
                                              <p:spTgt spid="10"/>
                                            </p:tgtEl>
                                          </p:cBhvr>
                                        </p:animEffect>
                                      </p:childTnLst>
                                    </p:cTn>
                                  </p:par>
                                </p:childTnLst>
                              </p:cTn>
                            </p:par>
                          </p:childTnLst>
                        </p:cTn>
                      </p:par>
                    </p:childTnLst>
                  </p:cTn>
                  <p:nextCondLst>
                    <p:cond evt="onMediaBookmark" delay="0">
                      <p:tgtEl>
                        <p14:bmkTgt spid="6" bmkName="Audio 500:00:31.9"/>
                      </p:tgtEl>
                    </p:cond>
                  </p:nextCondLst>
                </p:seq>
                <p:seq concurrent="1" nextAc="seek">
                  <p:cTn id="38" restart="whenNotActive" fill="hold" evtFilter="cancelBubble" nodeType="interactiveSeq">
                    <p:stCondLst>
                      <p:cond evt="onMediaBookmark" delay="0">
                        <p:tgtEl>
                          <p14:bmkTgt spid="6" bmkName="Audio 500:00:42.5"/>
                        </p:tgtEl>
                      </p:cond>
                    </p:stCondLst>
                    <p:endSync evt="end" delay="0">
                      <p:rtn val="all"/>
                    </p:endSync>
                    <p:childTnLst>
                      <p:par>
                        <p:cTn id="39" fill="hold">
                          <p:stCondLst>
                            <p:cond delay="0"/>
                          </p:stCondLst>
                          <p:childTnLst>
                            <p:par>
                              <p:cTn id="40" fill="hold">
                                <p:stCondLst>
                                  <p:cond delay="0"/>
                                </p:stCondLst>
                                <p:childTnLst>
                                  <p:par>
                                    <p:cTn id="41" presetID="10" presetClass="exit" presetSubtype="0" fill="hold" grpId="1" nodeType="withEffect">
                                      <p:stCondLst>
                                        <p:cond delay="0"/>
                                      </p:stCondLst>
                                      <p:childTnLst>
                                        <p:animEffect transition="out" filter="fade">
                                          <p:cBhvr>
                                            <p:cTn id="42" dur="200"/>
                                            <p:tgtEl>
                                              <p:spTgt spid="10"/>
                                            </p:tgtEl>
                                          </p:cBhvr>
                                        </p:animEffect>
                                        <p:set>
                                          <p:cBhvr>
                                            <p:cTn id="43" dur="1" fill="hold">
                                              <p:stCondLst>
                                                <p:cond delay="199"/>
                                              </p:stCondLst>
                                            </p:cTn>
                                            <p:tgtEl>
                                              <p:spTgt spid="10"/>
                                            </p:tgtEl>
                                            <p:attrNameLst>
                                              <p:attrName>style.visibility</p:attrName>
                                            </p:attrNameLst>
                                          </p:cBhvr>
                                          <p:to>
                                            <p:strVal val="hidden"/>
                                          </p:to>
                                        </p:set>
                                      </p:childTnLst>
                                    </p:cTn>
                                  </p:par>
                                </p:childTnLst>
                              </p:cTn>
                            </p:par>
                          </p:childTnLst>
                        </p:cTn>
                      </p:par>
                    </p:childTnLst>
                  </p:cTn>
                  <p:nextCondLst>
                    <p:cond evt="onMediaBookmark" delay="0">
                      <p:tgtEl>
                        <p14:bmkTgt spid="6" bmkName="Audio 500:00:42.5"/>
                      </p:tgtEl>
                    </p:cond>
                  </p:nextCondLst>
                </p:seq>
                <p:seq concurrent="1" nextAc="seek">
                  <p:cTn id="44" restart="whenNotActive" fill="hold" evtFilter="cancelBubble" nodeType="interactiveSeq">
                    <p:stCondLst>
                      <p:cond evt="onMediaBookmark" delay="0">
                        <p:tgtEl>
                          <p14:bmkTgt spid="6" bmkName="Audio 500:00:14.4"/>
                        </p:tgtEl>
                      </p:cond>
                    </p:stCondLst>
                    <p:endSync evt="end" delay="0">
                      <p:rtn val="all"/>
                    </p:endSync>
                    <p:childTnLst>
                      <p:par>
                        <p:cTn id="45" fill="hold">
                          <p:stCondLst>
                            <p:cond delay="0"/>
                          </p:stCondLst>
                          <p:childTnLst>
                            <p:par>
                              <p:cTn id="46" fill="hold">
                                <p:stCondLst>
                                  <p:cond delay="0"/>
                                </p:stCondLst>
                                <p:childTnLst>
                                  <p:par>
                                    <p:cTn id="47" presetID="10" presetClass="entr" presetSubtype="0" fill="hold" grpId="0" nodeType="with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200"/>
                                            <p:tgtEl>
                                              <p:spTgt spid="7"/>
                                            </p:tgtEl>
                                          </p:cBhvr>
                                        </p:animEffect>
                                      </p:childTnLst>
                                    </p:cTn>
                                  </p:par>
                                </p:childTnLst>
                              </p:cTn>
                            </p:par>
                          </p:childTnLst>
                        </p:cTn>
                      </p:par>
                    </p:childTnLst>
                  </p:cTn>
                  <p:nextCondLst>
                    <p:cond evt="onMediaBookmark" delay="0">
                      <p:tgtEl>
                        <p14:bmkTgt spid="6" bmkName="Audio 500:00:14.4"/>
                      </p:tgtEl>
                    </p:cond>
                  </p:nextCondLst>
                </p:seq>
                <p:seq concurrent="1" nextAc="seek">
                  <p:cTn id="50" restart="whenNotActive" fill="hold" evtFilter="cancelBubble" nodeType="interactiveSeq">
                    <p:stCondLst>
                      <p:cond evt="onMediaBookmark" delay="0">
                        <p:tgtEl>
                          <p14:bmkTgt spid="6" bmkName="Audio 500:00:22.7"/>
                        </p:tgtEl>
                      </p:cond>
                    </p:stCondLst>
                    <p:endSync evt="end" delay="0">
                      <p:rtn val="all"/>
                    </p:endSync>
                    <p:childTnLst>
                      <p:par>
                        <p:cTn id="51" fill="hold">
                          <p:stCondLst>
                            <p:cond delay="0"/>
                          </p:stCondLst>
                          <p:childTnLst>
                            <p:par>
                              <p:cTn id="52" fill="hold">
                                <p:stCondLst>
                                  <p:cond delay="0"/>
                                </p:stCondLst>
                                <p:childTnLst>
                                  <p:par>
                                    <p:cTn id="53" presetID="10" presetClass="exit" presetSubtype="0" fill="hold" grpId="1" nodeType="withEffect">
                                      <p:stCondLst>
                                        <p:cond delay="0"/>
                                      </p:stCondLst>
                                      <p:childTnLst>
                                        <p:animEffect transition="out" filter="fade">
                                          <p:cBhvr>
                                            <p:cTn id="54" dur="200"/>
                                            <p:tgtEl>
                                              <p:spTgt spid="7"/>
                                            </p:tgtEl>
                                          </p:cBhvr>
                                        </p:animEffect>
                                        <p:set>
                                          <p:cBhvr>
                                            <p:cTn id="55" dur="1" fill="hold">
                                              <p:stCondLst>
                                                <p:cond delay="199"/>
                                              </p:stCondLst>
                                            </p:cTn>
                                            <p:tgtEl>
                                              <p:spTgt spid="7"/>
                                            </p:tgtEl>
                                            <p:attrNameLst>
                                              <p:attrName>style.visibility</p:attrName>
                                            </p:attrNameLst>
                                          </p:cBhvr>
                                          <p:to>
                                            <p:strVal val="hidden"/>
                                          </p:to>
                                        </p:set>
                                      </p:childTnLst>
                                    </p:cTn>
                                  </p:par>
                                </p:childTnLst>
                              </p:cTn>
                            </p:par>
                          </p:childTnLst>
                        </p:cTn>
                      </p:par>
                    </p:childTnLst>
                  </p:cTn>
                  <p:nextCondLst>
                    <p:cond evt="onMediaBookmark" delay="0">
                      <p:tgtEl>
                        <p14:bmkTgt spid="6" bmkName="Audio 500:00:22.7"/>
                      </p:tgtEl>
                    </p:cond>
                  </p:nextCondLst>
                </p:seq>
              </p:childTnLst>
            </p:cTn>
          </p:par>
        </p:tnLst>
        <p:bldLst>
          <p:bldP spid="5" grpId="0" animBg="1"/>
          <p:bldP spid="5" grpId="1" animBg="1"/>
          <p:bldP spid="7" grpId="0" animBg="1"/>
          <p:bldP spid="7" grpId="1" animBg="1"/>
          <p:bldP spid="8" grpId="0" animBg="1"/>
          <p:bldP spid="8" grpId="1" animBg="1"/>
          <p:bldP spid="10" grpId="0" animBg="1"/>
          <p:bldP spid="10"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57576" showWhenStopped="0">
                    <p:cTn id="7" fill="hold" display="0">
                      <p:stCondLst>
                        <p:cond delay="indefinite"/>
                      </p:stCondLst>
                      <p:endCondLst>
                        <p:cond evt="onStopAudio" delay="0">
                          <p:tgtEl>
                            <p:sldTgt/>
                          </p:tgtEl>
                        </p:cond>
                      </p:endCondLst>
                    </p:cTn>
                    <p:tgtEl>
                      <p:spTgt spid="6"/>
                    </p:tgtEl>
                  </p:cMediaNode>
                </p:audio>
              </p:childTnLst>
            </p:cTn>
          </p:par>
        </p:tn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CAPTIONID" val="c58473df-0c45-4c9c-a7c5-31790267163e"/>
  <p:tag name="MEDIACAPTIONSPROMPTED" val="False"/>
  <p:tag name="TEMPPRESENTATIONFILE" val="C:\Users\brownks\AppData\Local\Temp\2\tmpA61.tmp"/>
  <p:tag name="TEMPMEDIAFILENAME" val="C:\Users\brownks\AppData\Local\Temp\2\tmpB1E_Audio 5"/>
  <p:tag name="MEDIAFADEDURATION" val="0.2"/>
  <p:tag name="MEDIATRANSPARENCY" val="0.3"/>
  <p:tag name="CUSTOMXMLPARTID" val="{DB6F5863-5CF0-43F2-BA24-085A775AC899}"/>
  <p:tag name="MEDIACAPTIONCOUNT" val="True"/>
  <p:tag name="MEDIACAPTIONSHIDDEN" val="True"/>
</p:tagLst>
</file>

<file path=ppt/tags/tag10.xml><?xml version="1.0" encoding="utf-8"?>
<p:tagLst xmlns:a="http://schemas.openxmlformats.org/drawingml/2006/main" xmlns:r="http://schemas.openxmlformats.org/officeDocument/2006/relationships" xmlns:p="http://schemas.openxmlformats.org/presentationml/2006/main">
  <p:tag name="CAPTIONID" val="524db779-9f72-41ab-b6c7-72672cb29748"/>
  <p:tag name="MEDIACAPTIONSPROMPTED" val="False"/>
  <p:tag name="TEMPPRESENTATIONFILE" val="C:\Users\brownks\AppData\Local\Temp\1\tmp65FC.tmp"/>
  <p:tag name="TEMPMEDIAFILENAME" val="C:\Users\brownks\AppData\Local\Temp\1\tmp66E8_Audio 5"/>
  <p:tag name="MEDIAFADEDURATION" val="0.2"/>
  <p:tag name="MEDIATRANSPARENCY" val="0.3"/>
  <p:tag name="CUSTOMXMLPARTID" val="{880F7358-3F0E-4F1F-BABE-1B5C3E41BF8A}"/>
  <p:tag name="MEDIACAPTIONCOUNT" val="True"/>
  <p:tag name="MEDIACAPTIONSHIDDEN" val="True"/>
</p:tagLst>
</file>

<file path=ppt/tags/tag11.xml><?xml version="1.0" encoding="utf-8"?>
<p:tagLst xmlns:a="http://schemas.openxmlformats.org/drawingml/2006/main" xmlns:r="http://schemas.openxmlformats.org/officeDocument/2006/relationships" xmlns:p="http://schemas.openxmlformats.org/presentationml/2006/main">
  <p:tag name="CAPTIONID" val="524db779-9f72-41ab-b6c7-72672cb29748"/>
  <p:tag name="CAPTIONINTERNALID" val="bab2a106-4599-41e6-8893-a95f1fbfcdf2"/>
  <p:tag name="CAPTIONITEMSYSNAME" val="Audio 5Nowwewill00:00:00.5-00:00:20.5"/>
  <p:tag name="BOOKMARKENTRYNAME" val="Audio 500:00:00.5"/>
  <p:tag name="BOOKMARKEXITNAME" val="Audio 500:00:20.5"/>
</p:tagLst>
</file>

<file path=ppt/tags/tag12.xml><?xml version="1.0" encoding="utf-8"?>
<p:tagLst xmlns:a="http://schemas.openxmlformats.org/drawingml/2006/main" xmlns:r="http://schemas.openxmlformats.org/officeDocument/2006/relationships" xmlns:p="http://schemas.openxmlformats.org/presentationml/2006/main">
  <p:tag name="CAPTIONID" val="524db779-9f72-41ab-b6c7-72672cb29748"/>
  <p:tag name="CAPTIONINTERNALID" val="28ebde16-1f03-4445-8a97-5b84e5756604"/>
  <p:tag name="CAPTIONITEMSYSNAME" val="Audio 5Submissionrequirementsare00:00:20.6-00:00:45.6"/>
  <p:tag name="BOOKMARKENTRYNAME" val="Audio 500:00:20.6"/>
  <p:tag name="BOOKMARKEXITNAME" val="Audio 500:00:45.6"/>
</p:tagLst>
</file>

<file path=ppt/tags/tag13.xml><?xml version="1.0" encoding="utf-8"?>
<p:tagLst xmlns:a="http://schemas.openxmlformats.org/drawingml/2006/main" xmlns:r="http://schemas.openxmlformats.org/officeDocument/2006/relationships" xmlns:p="http://schemas.openxmlformats.org/presentationml/2006/main">
  <p:tag name="CAPTIONID" val="524db779-9f72-41ab-b6c7-72672cb29748"/>
  <p:tag name="CAPTIONINTERNALID" val="385402da-8cbf-42ba-9984-758f98243262"/>
  <p:tag name="CAPTIONITEMSYSNAME" val="Audio 5Previously,SOP800:00:45.7-00:01:08.4"/>
  <p:tag name="BOOKMARKENTRYNAME" val="Audio 500:00:45.7"/>
  <p:tag name="BOOKMARKEXITNAME" val="Audio 500:01:08.4"/>
</p:tagLst>
</file>

<file path=ppt/tags/tag14.xml><?xml version="1.0" encoding="utf-8"?>
<p:tagLst xmlns:a="http://schemas.openxmlformats.org/drawingml/2006/main" xmlns:r="http://schemas.openxmlformats.org/officeDocument/2006/relationships" xmlns:p="http://schemas.openxmlformats.org/presentationml/2006/main">
  <p:tag name="CAPTIONID" val="524db779-9f72-41ab-b6c7-72672cb29748"/>
  <p:tag name="CAPTIONINTERNALID" val="721cc74b-c387-4fc2-b0c4-e2dd0c3bc19f"/>
  <p:tag name="CAPTIONITEMSYSNAME" val="Audio 5Thispolicyspecifies00:01:08.5-00:01:16.3"/>
  <p:tag name="BOOKMARKENTRYNAME" val="Audio 500:01:08.5"/>
  <p:tag name="BOOKMARKEXITNAME" val="Audio 500:01:16.3"/>
</p:tagLst>
</file>

<file path=ppt/tags/tag15.xml><?xml version="1.0" encoding="utf-8"?>
<p:tagLst xmlns:a="http://schemas.openxmlformats.org/drawingml/2006/main" xmlns:r="http://schemas.openxmlformats.org/officeDocument/2006/relationships" xmlns:p="http://schemas.openxmlformats.org/presentationml/2006/main">
  <p:tag name="CAPTIONID" val="524db779-9f72-41ab-b6c7-72672cb29748"/>
  <p:tag name="CAPTIONINTERNALID" val="5e936e00-f9b4-441d-bb31-eda3b6908d67"/>
  <p:tag name="CAPTIONITEMSYSNAME" val="Audio 5Itfurtherspecifies00:01:16.4-00:01:28.6"/>
  <p:tag name="BOOKMARKENTRYNAME" val="Audio 500:01:16.4"/>
  <p:tag name="BOOKMARKEXITNAME" val="Audio 500:01:28.6"/>
</p:tagLst>
</file>

<file path=ppt/tags/tag16.xml><?xml version="1.0" encoding="utf-8"?>
<p:tagLst xmlns:a="http://schemas.openxmlformats.org/drawingml/2006/main" xmlns:r="http://schemas.openxmlformats.org/officeDocument/2006/relationships" xmlns:p="http://schemas.openxmlformats.org/presentationml/2006/main">
  <p:tag name="CAPTIONID" val="fd66fa2a-ee30-4b6a-ad40-1acbee75a899"/>
  <p:tag name="MEDIACAPTIONSPROMPTED" val="False"/>
  <p:tag name="TEMPPRESENTATIONFILE" val="C:\Users\brownks\AppData\Local\Temp\1\tmpBB9D.tmp"/>
  <p:tag name="TEMPMEDIAFILENAME" val="C:\Users\brownks\AppData\Local\Temp\1\tmpBC59_Audio 6"/>
  <p:tag name="MEDIAFADEDURATION" val="0.2"/>
  <p:tag name="MEDIATRANSPARENCY" val="0.3"/>
  <p:tag name="CUSTOMXMLPARTID" val="{14B03DE0-9D27-43F9-B3DC-3354D9F155AE}"/>
  <p:tag name="MEDIACAPTIONCOUNT" val="True"/>
  <p:tag name="MEDIACAPTIONSHIDDEN" val="True"/>
</p:tagLst>
</file>

<file path=ppt/tags/tag17.xml><?xml version="1.0" encoding="utf-8"?>
<p:tagLst xmlns:a="http://schemas.openxmlformats.org/drawingml/2006/main" xmlns:r="http://schemas.openxmlformats.org/officeDocument/2006/relationships" xmlns:p="http://schemas.openxmlformats.org/presentationml/2006/main">
  <p:tag name="CAPTIONID" val="fd66fa2a-ee30-4b6a-ad40-1acbee75a899"/>
  <p:tag name="CAPTIONINTERNALID" val="1ec96fff-6ded-4bb0-8e6a-4d01b54cb2c9"/>
  <p:tag name="CAPTIONITEMSYSNAME" val="Audio 6Policy205specifies00:00:00.3-00:00:16.5"/>
  <p:tag name="BOOKMARKENTRYNAME" val="Audio 600:00:00.3"/>
  <p:tag name="BOOKMARKEXITNAME" val="Audio 600:00:16.5"/>
</p:tagLst>
</file>

<file path=ppt/tags/tag18.xml><?xml version="1.0" encoding="utf-8"?>
<p:tagLst xmlns:a="http://schemas.openxmlformats.org/drawingml/2006/main" xmlns:r="http://schemas.openxmlformats.org/officeDocument/2006/relationships" xmlns:p="http://schemas.openxmlformats.org/presentationml/2006/main">
  <p:tag name="CAPTIONID" val="fd66fa2a-ee30-4b6a-ad40-1acbee75a899"/>
  <p:tag name="CAPTIONINTERNALID" val="9c38211c-a72d-4f37-90ed-c85b64312e99"/>
  <p:tag name="CAPTIONITEMSYSNAME" val="Audio 6Thispolicyalso00:00:16.6-00:00:36.7"/>
  <p:tag name="BOOKMARKENTRYNAME" val="Audio 600:00:16.6"/>
  <p:tag name="BOOKMARKEXITNAME" val="Audio 600:00:36.7"/>
</p:tagLst>
</file>

<file path=ppt/tags/tag19.xml><?xml version="1.0" encoding="utf-8"?>
<p:tagLst xmlns:a="http://schemas.openxmlformats.org/drawingml/2006/main" xmlns:r="http://schemas.openxmlformats.org/officeDocument/2006/relationships" xmlns:p="http://schemas.openxmlformats.org/presentationml/2006/main">
  <p:tag name="CAPTIONID" val="fd66fa2a-ee30-4b6a-ad40-1acbee75a899"/>
  <p:tag name="CAPTIONINTERNALID" val="9f3cef7d-175e-4d0b-846c-38ee8f205ab4"/>
  <p:tag name="CAPTIONITEMSYSNAME" val="Audio 6Requestsforreview00:00:36.8-00:00:47.6"/>
  <p:tag name="BOOKMARKENTRYNAME" val="Audio 600:00:36.8"/>
  <p:tag name="BOOKMARKEXITNAME" val="Audio 600:00:47.6"/>
</p:tagLst>
</file>

<file path=ppt/tags/tag2.xml><?xml version="1.0" encoding="utf-8"?>
<p:tagLst xmlns:a="http://schemas.openxmlformats.org/drawingml/2006/main" xmlns:r="http://schemas.openxmlformats.org/officeDocument/2006/relationships" xmlns:p="http://schemas.openxmlformats.org/presentationml/2006/main">
  <p:tag name="CAPTIONID" val="c58473df-0c45-4c9c-a7c5-31790267163e"/>
  <p:tag name="CAPTIONINTERNALID" val="dcb8bc2d-075d-491e-af0c-b9fb2edb503f"/>
  <p:tag name="CAPTIONITEMSYSNAME" val="Audio 5Thisisa00:00:01.4-00:00:13.0"/>
  <p:tag name="BOOKMARKENTRYNAME" val="Audio 500:00:01.4"/>
  <p:tag name="BOOKMARKEXITNAME" val="Audio 500:00:13.0"/>
</p:tagLst>
</file>

<file path=ppt/tags/tag20.xml><?xml version="1.0" encoding="utf-8"?>
<p:tagLst xmlns:a="http://schemas.openxmlformats.org/drawingml/2006/main" xmlns:r="http://schemas.openxmlformats.org/officeDocument/2006/relationships" xmlns:p="http://schemas.openxmlformats.org/presentationml/2006/main">
  <p:tag name="CAPTIONID" val="fd66fa2a-ee30-4b6a-ad40-1acbee75a899"/>
  <p:tag name="CAPTIONINTERNALID" val="385f1745-7cef-4a22-a915-d1f4ed3f497f"/>
  <p:tag name="CAPTIONITEMSYSNAME" val="Audio 6Policy205provides00:00:47.8-00:00:56.5"/>
  <p:tag name="BOOKMARKENTRYNAME" val="Audio 600:00:47.8"/>
  <p:tag name="BOOKMARKEXITNAME" val="Audio 600:00:56.5"/>
</p:tagLst>
</file>

<file path=ppt/tags/tag21.xml><?xml version="1.0" encoding="utf-8"?>
<p:tagLst xmlns:a="http://schemas.openxmlformats.org/drawingml/2006/main" xmlns:r="http://schemas.openxmlformats.org/officeDocument/2006/relationships" xmlns:p="http://schemas.openxmlformats.org/presentationml/2006/main">
  <p:tag name="CAPTIONID" val="fd66fa2a-ee30-4b6a-ad40-1acbee75a899"/>
  <p:tag name="CAPTIONINTERNALID" val="2447c782-2f99-4175-9abf-a860be4c6b20"/>
  <p:tag name="CAPTIONITEMSYSNAME" val="Audio 6Thispolicynow00:00:56.6-00:01:08.7"/>
  <p:tag name="BOOKMARKENTRYNAME" val="Audio 600:00:56.6"/>
  <p:tag name="BOOKMARKEXITNAME" val="Audio 600:01:08.7"/>
</p:tagLst>
</file>

<file path=ppt/tags/tag22.xml><?xml version="1.0" encoding="utf-8"?>
<p:tagLst xmlns:a="http://schemas.openxmlformats.org/drawingml/2006/main" xmlns:r="http://schemas.openxmlformats.org/officeDocument/2006/relationships" xmlns:p="http://schemas.openxmlformats.org/presentationml/2006/main">
  <p:tag name="CAPTIONID" val="fd66fa2a-ee30-4b6a-ad40-1acbee75a899"/>
  <p:tag name="CAPTIONINTERNALID" val="1987c484-be2a-48a3-bb40-f5881e993784"/>
  <p:tag name="CAPTIONITEMSYSNAME" val="Audio 6Lastly,Policy20500:01:08.9-00:01:25.6"/>
  <p:tag name="BOOKMARKENTRYNAME" val="Audio 600:01:08.9"/>
  <p:tag name="BOOKMARKEXITNAME" val="Audio 600:01:25.6"/>
</p:tagLst>
</file>

<file path=ppt/tags/tag23.xml><?xml version="1.0" encoding="utf-8"?>
<p:tagLst xmlns:a="http://schemas.openxmlformats.org/drawingml/2006/main" xmlns:r="http://schemas.openxmlformats.org/officeDocument/2006/relationships" xmlns:p="http://schemas.openxmlformats.org/presentationml/2006/main">
  <p:tag name="CAPTIONID" val="8ff0b0a6-2912-4fad-90a3-92a00da3ba77"/>
  <p:tag name="MEDIACAPTIONSPROMPTED" val="False"/>
  <p:tag name="TEMPPRESENTATIONFILE" val="C:\Users\brownks\AppData\Local\Temp\1\tmpAD7E.tmp"/>
  <p:tag name="TEMPMEDIAFILENAME" val="C:\Users\brownks\AppData\Local\Temp\1\tmpAEA8_Audio 2"/>
  <p:tag name="MEDIAFADEDURATION" val="0.2"/>
  <p:tag name="MEDIATRANSPARENCY" val="0.3"/>
  <p:tag name="CUSTOMXMLPARTID" val="{E7232D9E-B649-4EAA-B566-7D730DF76F50}"/>
  <p:tag name="MEDIACAPTIONCOUNT" val="True"/>
  <p:tag name="MEDIACAPTIONSHIDDEN" val="True"/>
</p:tagLst>
</file>

<file path=ppt/tags/tag24.xml><?xml version="1.0" encoding="utf-8"?>
<p:tagLst xmlns:a="http://schemas.openxmlformats.org/drawingml/2006/main" xmlns:r="http://schemas.openxmlformats.org/officeDocument/2006/relationships" xmlns:p="http://schemas.openxmlformats.org/presentationml/2006/main">
  <p:tag name="CAPTIONID" val="8ff0b0a6-2912-4fad-90a3-92a00da3ba77"/>
  <p:tag name="CAPTIONINTERNALID" val="321d49db-d0cc-4fa6-b215-e2eb34bcd269"/>
  <p:tag name="CAPTIONITEMSYSNAME" val="Audio 2So,whatis00:00:01.0-00:00:25.4"/>
  <p:tag name="BOOKMARKENTRYNAME" val="Audio 200:00:01.0"/>
  <p:tag name="BOOKMARKEXITNAME" val="Audio 200:00:25.4"/>
</p:tagLst>
</file>

<file path=ppt/tags/tag25.xml><?xml version="1.0" encoding="utf-8"?>
<p:tagLst xmlns:a="http://schemas.openxmlformats.org/drawingml/2006/main" xmlns:r="http://schemas.openxmlformats.org/officeDocument/2006/relationships" xmlns:p="http://schemas.openxmlformats.org/presentationml/2006/main">
  <p:tag name="CAPTIONID" val="8ff0b0a6-2912-4fad-90a3-92a00da3ba77"/>
  <p:tag name="CAPTIONINTERNALID" val="6ac0ea79-3812-4ff6-aba3-7f31751a4ee3"/>
  <p:tag name="CAPTIONITEMSYSNAME" val="Audio 2TheIRBexpects00:00:26.5-00:00:33.1"/>
  <p:tag name="BOOKMARKENTRYNAME" val="Audio 200:00:26.5"/>
  <p:tag name="BOOKMARKEXITNAME" val="Audio 200:00:33.1"/>
</p:tagLst>
</file>

<file path=ppt/tags/tag26.xml><?xml version="1.0" encoding="utf-8"?>
<p:tagLst xmlns:a="http://schemas.openxmlformats.org/drawingml/2006/main" xmlns:r="http://schemas.openxmlformats.org/officeDocument/2006/relationships" xmlns:p="http://schemas.openxmlformats.org/presentationml/2006/main">
  <p:tag name="CAPTIONID" val="8ff0b0a6-2912-4fad-90a3-92a00da3ba77"/>
  <p:tag name="CAPTIONINTERNALID" val="29d43aea-42b6-4a75-b01e-330a302b1296"/>
  <p:tag name="CAPTIONITEMSYSNAME" val="Audio 2TheIRBexpects00:00:34.0-00:00:45.2"/>
  <p:tag name="BOOKMARKENTRYNAME" val="Audio 200:00:34.0"/>
  <p:tag name="BOOKMARKEXITNAME" val="Audio 200:00:45.2"/>
</p:tagLst>
</file>

<file path=ppt/tags/tag27.xml><?xml version="1.0" encoding="utf-8"?>
<p:tagLst xmlns:a="http://schemas.openxmlformats.org/drawingml/2006/main" xmlns:r="http://schemas.openxmlformats.org/officeDocument/2006/relationships" xmlns:p="http://schemas.openxmlformats.org/presentationml/2006/main">
  <p:tag name="CAPTIONID" val="8ff0b0a6-2912-4fad-90a3-92a00da3ba77"/>
  <p:tag name="CAPTIONINTERNALID" val="8682313d-c007-425f-994e-a6a7986e6d6a"/>
  <p:tag name="CAPTIONITEMSYSNAME" val="Audio 2Remembertoprovide00:00:46.0-00:01:00.0"/>
  <p:tag name="BOOKMARKENTRYNAME" val="Audio 200:00:46.0"/>
  <p:tag name="BOOKMARKEXITNAME" val="Audio 200:01:00.0"/>
</p:tagLst>
</file>

<file path=ppt/tags/tag28.xml><?xml version="1.0" encoding="utf-8"?>
<p:tagLst xmlns:a="http://schemas.openxmlformats.org/drawingml/2006/main" xmlns:r="http://schemas.openxmlformats.org/officeDocument/2006/relationships" xmlns:p="http://schemas.openxmlformats.org/presentationml/2006/main">
  <p:tag name="CAPTIONID" val="8ff0b0a6-2912-4fad-90a3-92a00da3ba77"/>
  <p:tag name="CAPTIONINTERNALID" val="f878999c-cd4f-4b84-b787-0368aa12cca0"/>
  <p:tag name="CAPTIONITEMSYSNAME" val="Audio 2Don’tignorerequests00:01:01.0-00:01:12.3"/>
  <p:tag name="BOOKMARKENTRYNAME" val="Audio 200:01:01.0"/>
  <p:tag name="BOOKMARKEXITNAME" val="Audio 200:01:12.3"/>
</p:tagLst>
</file>

<file path=ppt/tags/tag29.xml><?xml version="1.0" encoding="utf-8"?>
<p:tagLst xmlns:a="http://schemas.openxmlformats.org/drawingml/2006/main" xmlns:r="http://schemas.openxmlformats.org/officeDocument/2006/relationships" xmlns:p="http://schemas.openxmlformats.org/presentationml/2006/main">
  <p:tag name="CAPTIONID" val="66403cc2-6681-4bc8-9d9a-6314a05ed694"/>
  <p:tag name="MEDIACAPTIONSPROMPTED" val="False"/>
  <p:tag name="TEMPPRESENTATIONFILE" val="C:\Users\brownks\AppData\Local\Temp\2\tmp3209.tmp"/>
  <p:tag name="TEMPMEDIAFILENAME" val="C:\Users\brownks\AppData\Local\Temp\2\tmp32A6_Audio 5"/>
  <p:tag name="MEDIAFADEDURATION" val="0.2"/>
  <p:tag name="MEDIATRANSPARENCY" val="0.3"/>
  <p:tag name="CUSTOMXMLPARTID" val="{2C44AEF1-F426-44E9-9431-3CA184BC1223}"/>
  <p:tag name="MEDIACAPTIONCOUNT" val="True"/>
  <p:tag name="MEDIACAPTIONSHIDDEN" val="True"/>
</p:tagLst>
</file>

<file path=ppt/tags/tag3.xml><?xml version="1.0" encoding="utf-8"?>
<p:tagLst xmlns:a="http://schemas.openxmlformats.org/drawingml/2006/main" xmlns:r="http://schemas.openxmlformats.org/officeDocument/2006/relationships" xmlns:p="http://schemas.openxmlformats.org/presentationml/2006/main">
  <p:tag name="CAPTIONID" val="c58473df-0c45-4c9c-a7c5-31790267163e"/>
  <p:tag name="CAPTIONINTERNALID" val="33ff8ccd-4774-43af-98f6-84ac5024d0b5"/>
  <p:tag name="CAPTIONITEMSYSNAME" val="Audio 5Thispresentationis00:00:14.0-00:00:31.1"/>
  <p:tag name="BOOKMARKENTRYNAME" val="Audio 500:00:14.0"/>
  <p:tag name="BOOKMARKEXITNAME" val="Audio 500:00:31.1"/>
</p:tagLst>
</file>

<file path=ppt/tags/tag30.xml><?xml version="1.0" encoding="utf-8"?>
<p:tagLst xmlns:a="http://schemas.openxmlformats.org/drawingml/2006/main" xmlns:r="http://schemas.openxmlformats.org/officeDocument/2006/relationships" xmlns:p="http://schemas.openxmlformats.org/presentationml/2006/main">
  <p:tag name="CAPTIONID" val="66403cc2-6681-4bc8-9d9a-6314a05ed694"/>
  <p:tag name="CAPTIONINTERNALID" val="f9ee2fcb-35ea-4f9f-a700-f5f5648849bf"/>
  <p:tag name="CAPTIONITEMSYSNAME" val="Audio 5Thisconcludesthis00:00:00.5-00:00:14.2"/>
  <p:tag name="BOOKMARKENTRYNAME" val="Audio 500:00:00.5"/>
  <p:tag name="BOOKMARKEXITNAME" val="Audio 500:00:14.2"/>
</p:tagLst>
</file>

<file path=ppt/tags/tag31.xml><?xml version="1.0" encoding="utf-8"?>
<p:tagLst xmlns:a="http://schemas.openxmlformats.org/drawingml/2006/main" xmlns:r="http://schemas.openxmlformats.org/officeDocument/2006/relationships" xmlns:p="http://schemas.openxmlformats.org/presentationml/2006/main">
  <p:tag name="CAPTIONID" val="66403cc2-6681-4bc8-9d9a-6314a05ed694"/>
  <p:tag name="CAPTIONINTERNALID" val="9e65f162-f096-4763-af28-3340f72769c3"/>
  <p:tag name="CAPTIONITEMSYSNAME" val="Audio 5Therefore,forfull00:00:14.4-00:00:22.7"/>
  <p:tag name="BOOKMARKENTRYNAME" val="Audio 500:00:14.4"/>
  <p:tag name="BOOKMARKEXITNAME" val="Audio 500:00:22.7"/>
</p:tagLst>
</file>

<file path=ppt/tags/tag32.xml><?xml version="1.0" encoding="utf-8"?>
<p:tagLst xmlns:a="http://schemas.openxmlformats.org/drawingml/2006/main" xmlns:r="http://schemas.openxmlformats.org/officeDocument/2006/relationships" xmlns:p="http://schemas.openxmlformats.org/presentationml/2006/main">
  <p:tag name="CAPTIONID" val="66403cc2-6681-4bc8-9d9a-6314a05ed694"/>
  <p:tag name="CAPTIONINTERNALID" val="6320704f-9456-44da-b9c6-9609898acc68"/>
  <p:tag name="CAPTIONITEMSYSNAME" val="Audio 5Weprovideadditional00:00:22.9-00:00:31.7"/>
  <p:tag name="BOOKMARKENTRYNAME" val="Audio 500:00:22.9"/>
  <p:tag name="BOOKMARKEXITNAME" val="Audio 500:00:31.7"/>
</p:tagLst>
</file>

<file path=ppt/tags/tag33.xml><?xml version="1.0" encoding="utf-8"?>
<p:tagLst xmlns:a="http://schemas.openxmlformats.org/drawingml/2006/main" xmlns:r="http://schemas.openxmlformats.org/officeDocument/2006/relationships" xmlns:p="http://schemas.openxmlformats.org/presentationml/2006/main">
  <p:tag name="CAPTIONID" val="66403cc2-6681-4bc8-9d9a-6314a05ed694"/>
  <p:tag name="CAPTIONINTERNALID" val="ca02a6d2-29b5-46e0-9508-78612f54cd84"/>
  <p:tag name="CAPTIONITEMSYSNAME" val="Audio 5Asalways,if00:00:31.9-00:00:42.5"/>
  <p:tag name="BOOKMARKENTRYNAME" val="Audio 500:00:31.9"/>
  <p:tag name="BOOKMARKEXITNAME" val="Audio 500:00:42.5"/>
</p:tagLst>
</file>

<file path=ppt/tags/tag4.xml><?xml version="1.0" encoding="utf-8"?>
<p:tagLst xmlns:a="http://schemas.openxmlformats.org/drawingml/2006/main" xmlns:r="http://schemas.openxmlformats.org/officeDocument/2006/relationships" xmlns:p="http://schemas.openxmlformats.org/presentationml/2006/main">
  <p:tag name="CAPTIONID" val="26e5b713-cde5-4bc4-b226-b99c95a970c9"/>
  <p:tag name="CAPTIONINTERNALID" val="b3614e89-0282-42a2-bcd6-b71060807057"/>
  <p:tag name="CAPTIONITEMSYSNAME" val="Audio 2Thereleasedate00:00:00.7-00:00:11.6"/>
  <p:tag name="BOOKMARKENTRYNAME" val="Audio 200:00:00.7"/>
  <p:tag name="BOOKMARKEXITNAME" val="Audio 200:00:11.6"/>
</p:tagLst>
</file>

<file path=ppt/tags/tag5.xml><?xml version="1.0" encoding="utf-8"?>
<p:tagLst xmlns:a="http://schemas.openxmlformats.org/drawingml/2006/main" xmlns:r="http://schemas.openxmlformats.org/officeDocument/2006/relationships" xmlns:p="http://schemas.openxmlformats.org/presentationml/2006/main">
  <p:tag name="CAPTIONID" val="0b5d0a8b-fca6-4a29-8a90-e856e9ac6e51"/>
  <p:tag name="MEDIACAPTIONSPROMPTED" val="False"/>
  <p:tag name="TEMPPRESENTATIONFILE" val="C:\Users\brownks\AppData\Local\Temp\1\tmp6C9C.tmp"/>
  <p:tag name="TEMPMEDIAFILENAME" val="C:\Users\brownks\AppData\Local\Temp\1\tmp6D68_Audio 8"/>
  <p:tag name="MEDIAFADEDURATION" val="0.2"/>
  <p:tag name="MEDIATRANSPARENCY" val="0.3"/>
  <p:tag name="CUSTOMXMLPARTID" val="{02F81FD9-DFE2-451A-BFE4-A9B535EEB244}"/>
  <p:tag name="MEDIACAPTIONCOUNT" val="True"/>
  <p:tag name="MEDIACAPTIONSHIDDEN" val="True"/>
</p:tagLst>
</file>

<file path=ppt/tags/tag6.xml><?xml version="1.0" encoding="utf-8"?>
<p:tagLst xmlns:a="http://schemas.openxmlformats.org/drawingml/2006/main" xmlns:r="http://schemas.openxmlformats.org/officeDocument/2006/relationships" xmlns:p="http://schemas.openxmlformats.org/presentationml/2006/main">
  <p:tag name="CAPTIONID" val="0b5d0a8b-fca6-4a29-8a90-e856e9ac6e51"/>
  <p:tag name="CAPTIONINTERNALID" val="e1bc1a6f-5d3c-4e9a-b51c-b1e3f75941e8"/>
  <p:tag name="CAPTIONITEMSYSNAME" val="Audio 8Thepurposeof00:00:00.3-00:00:12.1"/>
  <p:tag name="BOOKMARKENTRYNAME" val="Audio 800:00:00.3"/>
  <p:tag name="BOOKMARKEXITNAME" val="Audio 800:00:12.1"/>
</p:tagLst>
</file>

<file path=ppt/tags/tag7.xml><?xml version="1.0" encoding="utf-8"?>
<p:tagLst xmlns:a="http://schemas.openxmlformats.org/drawingml/2006/main" xmlns:r="http://schemas.openxmlformats.org/officeDocument/2006/relationships" xmlns:p="http://schemas.openxmlformats.org/presentationml/2006/main">
  <p:tag name="CAPTIONID" val="0b5d0a8b-fca6-4a29-8a90-e856e9ac6e51"/>
  <p:tag name="CAPTIONINTERNALID" val="cc49dd5d-0c86-419d-a5fb-38d6e61afd95"/>
  <p:tag name="CAPTIONITEMSYSNAME" val="Audio 8Thispolicyapplies00:00:12.2-00:00:31.6"/>
  <p:tag name="BOOKMARKENTRYNAME" val="Audio 800:00:12.2"/>
  <p:tag name="BOOKMARKEXITNAME" val="Audio 800:00:31.6"/>
</p:tagLst>
</file>

<file path=ppt/tags/tag8.xml><?xml version="1.0" encoding="utf-8"?>
<p:tagLst xmlns:a="http://schemas.openxmlformats.org/drawingml/2006/main" xmlns:r="http://schemas.openxmlformats.org/officeDocument/2006/relationships" xmlns:p="http://schemas.openxmlformats.org/presentationml/2006/main">
  <p:tag name="CAPTIONID" val="0b5d0a8b-fca6-4a29-8a90-e856e9ac6e51"/>
  <p:tag name="CAPTIONINTERNALID" val="ce386fe5-508e-4d44-9a66-7783874972b6"/>
  <p:tag name="CAPTIONITEMSYSNAME" val="Audio 8Thispolicyapplies00:00:31.7-00:00:37.8"/>
  <p:tag name="BOOKMARKENTRYNAME" val="Audio 800:00:31.7"/>
  <p:tag name="BOOKMARKEXITNAME" val="Audio 800:00:37.8"/>
</p:tagLst>
</file>

<file path=ppt/tags/tag9.xml><?xml version="1.0" encoding="utf-8"?>
<p:tagLst xmlns:a="http://schemas.openxmlformats.org/drawingml/2006/main" xmlns:r="http://schemas.openxmlformats.org/officeDocument/2006/relationships" xmlns:p="http://schemas.openxmlformats.org/presentationml/2006/main">
  <p:tag name="CAPTIONID" val="0b5d0a8b-fca6-4a29-8a90-e856e9ac6e51"/>
  <p:tag name="CAPTIONINTERNALID" val="0b95a125-1aa4-4638-85d2-f87780ce9663"/>
  <p:tag name="CAPTIONITEMSYSNAME" val="Audio 8Thispolicyapplies00:00:37.9-00:00:46.8"/>
  <p:tag name="BOOKMARKENTRYNAME" val="Audio 800:00:37.9"/>
  <p:tag name="BOOKMARKEXITNAME" val="Audio 800:00:46.8"/>
</p:tagLst>
</file>

<file path=ppt/theme/theme1.xml><?xml version="1.0" encoding="utf-8"?>
<a:theme xmlns:a="http://schemas.openxmlformats.org/drawingml/2006/main" name="Retrospect">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2" id="{E21B756F-6885-494A-BBEE-245C737254D9}" vid="{FC0F0FE4-C548-4F87-98A6-1B0567EC38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item1.xml>��< ? x m l   v e r s i o n = " 1 . 0 "   e n c o d i n g = " u t f - 1 6 " ? > < C a p t i o n I t e m s L i s t   x m l n s : x s i = " h t t p : / / w w w . w 3 . o r g / 2 0 0 1 / X M L S c h e m a - i n s t a n c e "   x m l n s : x s d = " h t t p : / / w w w . w 3 . o r g / 2 0 0 1 / X M L S c h e m a " > < I d > 0 b 5 d 0 a 8 b - f c a 6 - 4 a 2 9 - 8 a 9 0 - e 8 5 6 e 9 a c 6 e 5 1 < / I d > < C a p t i o n I t e m s > < C a p t i o n I t e m > < I n t e r n a l I d > e 1 b c 1 a 6 f - 5 d 3 c - 4 e 9 a - b 5 1 c - b 1 e 3 f 7 5 9 4 1 e 8 < / I n t e r n a l I d > < N a m e > A u d i o   8 T h e p u r p o s e o f 0 0 : 0 0 : 0 0 . 3 - 0 0 : 0 0 : 1 2 . 1 < / N a m e > < T e x t > T h e   p u r p o s e   o f   P o l i c y   2 0 5   i s   t o   d e s c r i b e   t h e   r e q u i r e m e n t s   f o r   s u b m i s s i o n s   t o   t h e   N I H   I R B ,   f o r   e x e m p t   o r   n o n - e x e m p t   h u m a n   s u b j e c t s   r e s e a r c h ,   n e e d e d   t o   f a c i l i t a t e   r e v i e w   b y   t h e   N I H   I R B . < / T e x t > < B o o k M a r k E n t r y N a m e > A u d i o   8 0 0 : 0 0 : 0 0 . 3 < / B o o k M a r k E n t r y N a m e > < B o o k M a r k E x i t N a m e > A u d i o   8 0 0 : 0 0 : 1 2 . 1 < / B o o k M a r k E x i t N a m e > < B o o k M a r k E n t r y P o s i t i o n > 3 0 0 < / B o o k M a r k E n t r y P o s i t i o n > < B o o k M a r k E x i t P o s i t i o n > 1 2 1 7 2 < / 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 c c 4 9 d d 5 d - 0 c 8 6 - 4 1 9 d - a 5 f b - 3 8 d 6 e 6 1 a f d 9 5 < / I n t e r n a l I d > < N a m e > A u d i o   8 T h i s p o l i c y a p p l i e s 0 0 : 0 0 : 1 2 . 2 - 0 0 : 0 0 : 3 1 . 6 < / N a m e > < T e x t > T h i s   p o l i c y   a p p l i e s   t o   N I H   i n v e s t i g a t o r s   w h e n   t h e   N I H   I R B   i s   t h e   R e v i e w i n g   I R B ,   o r   w h e n   t h e   h u m a n   s u b j e c t s   r e s e a r c h   m a y   b e   e x e m p t   f r o m   I R B   r e v i e w   ( F o r   i n f o r m a t i o n   a b o u t   r e q u i r e m e n t s   f o r   N I H   i n v e s t i g a t o r s   w h e n   t h e   N I H   r e l i e s   o n   a n   e x t e r n a l   R e v i e w i n g   I R B ,   s e e   P o l i c y   1 0 5   I R B   R e l i a n c e ) < / T e x t > < B o o k M a r k E n t r y N a m e > A u d i o   8 0 0 : 0 0 : 1 2 . 2 < / B o o k M a r k E n t r y N a m e > < B o o k M a r k E x i t N a m e > A u d i o   8 0 0 : 0 0 : 3 1 . 6 < / B o o k M a r k E x i t N a m e > < B o o k M a r k E n t r y P o s i t i o n > 1 2 2 0 0 < / B o o k M a r k E n t r y P o s i t i o n > < B o o k M a r k E x i t P o s i t i o n > 3 1 6 3 0 < / 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 c e 3 8 6 f e 5 - 5 0 8 e - 4 d 4 4 - 9 a 6 6 - 7 7 8 3 8 7 4 9 7 2 b 6 < / I n t e r n a l I d > < N a m e > A u d i o   8 T h i s p o l i c y a p p l i e s 0 0 : 0 0 : 3 1 . 7 - 0 0 : 0 0 : 3 7 . 8 < / N a m e > < T e x t > T h i s   p o l i c y   a p p l i e s   t o   N o n - N I H   i n v e s t i g a t o r s   w h e n   t h e   N I H   i s   t h e   R e v i e w i n g   I R B < / T e x t > < B o o k M a r k E n t r y N a m e > A u d i o   8 0 0 : 0 0 : 3 1 . 7 < / B o o k M a r k E n t r y N a m e > < B o o k M a r k E x i t N a m e > A u d i o   8 0 0 : 0 0 : 3 7 . 8 < / B o o k M a r k E x i t N a m e > < B o o k M a r k E n t r y P o s i t i o n > 3 1 7 0 0 < / B o o k M a r k E n t r y P o s i t i o n > < B o o k M a r k E x i t P o s i t i o n > 3 7 8 0 5 < / 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 0 b 9 5 a 1 2 5 - 1 a a 4 - 4 6 3 8 - 8 5 d 2 - f 8 7 7 8 0 c e 9 6 6 3 < / I n t e r n a l I d > < N a m e > A u d i o   8 T h i s p o l i c y a p p l i e s 0 0 : 0 0 : 3 7 . 9 - 0 0 : 0 0 : 4 6 . 8 < / N a m e > < T e x t > T h i s   p o l i c y   a p p l i e s   t o   t h e   N I H   I R B ,   i n c l u d i n g   t h o s e   e x p e r i e n c e d   I R B   m e m b e r s   d e s i g n a t e d   t o   c o n d u c t   e x p e d i t e d   r e v i e w   a n d   l i m i t e d   I R B   r e v i e w   < / T e x t > < B o o k M a r k E n t r y N a m e > A u d i o   8 0 0 : 0 0 : 3 7 . 9 < / B o o k M a r k E n t r y N a m e > < B o o k M a r k E x i t N a m e > A u d i o   8 0 0 : 0 0 : 4 6 . 8 < / B o o k M a r k E x i t N a m e > < B o o k M a r k E n t r y P o s i t i o n > 3 7 9 0 0 < / B o o k M a r k E n t r y P o s i t i o n > < B o o k M a r k E x i t P o s i t i o n > 4 6 8 3 6 < / 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s > < / C a p t i o n I t e m s L i s t > 
</file>

<file path=customXml/item2.xml>��< ? x m l   v e r s i o n = " 1 . 0 "   e n c o d i n g = " u t f - 1 6 " ? > < C a p t i o n I t e m s L i s t   x m l n s : x s i = " h t t p : / / w w w . w 3 . o r g / 2 0 0 1 / X M L S c h e m a - i n s t a n c e "   x m l n s : x s d = " h t t p : / / w w w . w 3 . o r g / 2 0 0 1 / X M L S c h e m a " > < I d > 5 2 4 d b 7 7 9 - 9 f 7 2 - 4 1 a b - b 6 c 7 - 7 2 6 7 2 c b 2 9 7 4 8 < / I d > < C a p t i o n I t e m s > < C a p t i o n I t e m > < I n t e r n a l I d > b a b 2 a 1 0 6 - 4 5 9 9 - 4 1 e 6 - 8 8 9 3 - a 9 5 f 1 f b f c d f 2 < / I n t e r n a l I d > < N a m e > A u d i o   5 N o w w e w i l l 0 0 : 0 0 : 0 0 . 5 - 0 0 : 0 0 : 2 0 . 5 < / N a m e > < T e x t > N o w   w e   w i l l   d i s c u s s   t h e   k e y   p o i n t s   o f   P o l i c y   2 0 5 .   T h i s   p o l i c y   l i s t s   t h e   r e q u i r e d   c o m p o n e n t s   o f   s u b m i s s i o n s   t o   t h e   N I H   I R B .   W e   w i l l   n o t   d i s c u s s   t h e s e   s p e c i f i c   r e q u i r e m e n t s   b e c a u s e   t h e y   a r e   t o o   l e n g t h y   t o   c o v e r   i n   t h i s   p r e s e n t a t i o n ,   s o   i n v e s t i g a t o r s   a r e   s t r o n g l y   e n c o u r a g e d   t o   r e v i e w   t h e   p o l i c y   a n d   t h e   a c c o m p a n y i n g   c h a n g e   t a b l e .   < / T e x t > < B o o k M a r k E n t r y N a m e > A u d i o   5 0 0 : 0 0 : 0 0 . 5 < / B o o k M a r k E n t r y N a m e > < B o o k M a r k E x i t N a m e > A u d i o   5 0 0 : 0 0 : 2 0 . 5 < / B o o k M a r k E x i t N a m e > < B o o k M a r k E n t r y P o s i t i o n > 5 4 2 < / B o o k M a r k E n t r y P o s i t i o n > < B o o k M a r k E x i t P o s i t i o n > 2 0 5 0 7 < / 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 2 8 e b d e 1 6 - 1 f 0 3 - 4 4 4 5 - 8 a 9 7 - 5 b 8 4 e 5 7 5 6 6 0 4 < / I n t e r n a l I d > < N a m e > A u d i o   5 S u b m i s s i o n r e q u i r e m e n t s a r e 0 0 : 0 0 : 2 0 . 6 - 0 0 : 0 0 : 4 5 . 6 < / N a m e > < T e x t > S u b m i s s i o n   r e q u i r e m e n t s   a r e   l a r g e l y   u n c h a n g e d   f r o m   t h e   S O P s .   H o w e v e r ,   P o l i c y   2 0 5   n o w   a d d r e s s e s   s u b m i s s i o n   r e q u i r e m e n t s   f o r   m u l t i - s i t e   r e s e a r c h   ( e . g . ,   s u b m i s s i o n   o f   t h e   m o d e l   p r o t o c o l   a n d   c o n s e n t s ,   a n d   l o c a l   c o n t e x t   i n f o r m a t i o n ) .   P o l i c y   1 0 5   I R B   R e l i a n c e   a l s o   a d d r e s s e s   s u b m i s s i o n   r e q u i r e m e n t s   f o r   m u l t i - s i t e   r e s e a r c h   s u c h   a s   l o c a l   c o n t e x t   r e q u i r e m e n t s .   < / T e x t > < B o o k M a r k E n t r y N a m e > A u d i o   5 0 0 : 0 0 : 2 0 . 6 < / B o o k M a r k E n t r y N a m e > < B o o k M a r k E x i t N a m e > A u d i o   5 0 0 : 0 0 : 4 5 . 6 < / B o o k M a r k E x i t N a m e > < B o o k M a r k E n t r y P o s i t i o n > 2 0 6 0 0 < / B o o k M a r k E n t r y P o s i t i o n > < B o o k M a r k E x i t P o s i t i o n > 4 5 6 7 5 < / 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 3 8 5 4 0 2 d a - 8 c b f - 4 2 b a - 9 9 8 4 - 7 5 8 f 9 8 2 4 3 2 6 2 < / I n t e r n a l I d > < N a m e > A u d i o   5 P r e v i o u s l y , S O P 8 0 0 : 0 0 : 4 5 . 7 - 0 0 : 0 1 : 0 8 . 4 < / N a m e > < T e x t > P r e v i o u s l y ,   S O P   8   s p e c i f i e d   t h e   r e q u i r e d   s e c t i o n s   o f   a n   N I H   p r o t o c o l .   T h e   N I H   I R B   h a s   n o w   d e v e l o p e d   m u l t i p l e   p r o t o c o l   t e m p l a t e s   ( b o t h   f o r   e x e m p t   a n d   n o n - e x e m p t   h u m a n   s u b j e c t s   r e s e a r c h ) ,   t h a t   i n c l u d e   r e q u i r e d   p r o t o c o l   s e c t i o n s   a n d   r e q u i r e d   l a n g u a g e .   T h e s e   t e m p l a t e s   a r e   a v a i l a b l e   o n   t h e   O H S R P   w e b s i t e .   < / T e x t > < B o o k M a r k E n t r y N a m e > A u d i o   5 0 0 : 0 0 : 4 5 . 7 < / B o o k M a r k E n t r y N a m e > < B o o k M a r k E x i t N a m e > A u d i o   5 0 0 : 0 1 : 0 8 . 4 < / B o o k M a r k E x i t N a m e > < B o o k M a r k E n t r y P o s i t i o n > 4 5 7 0 0 < / B o o k M a r k E n t r y P o s i t i o n > < B o o k M a r k E x i t P o s i t i o n > 6 8 4 5 1 < / 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 7 2 1 c c 7 4 b - c 3 8 7 - 4 f c 2 - b 0 c 4 - e 2 d d 0 c 3 b c 1 9 f < / I n t e r n a l I d > < N a m e > A u d i o   5 T h i s p o l i c y s p e c i f i e s 0 0 : 0 1 : 0 8 . 5 - 0 0 : 0 1 : 1 6 . 3 < / N a m e > < T e x t > T h i s   p o l i c y   s p e c i f i e s   t h a t   i n c o m p l e t e   s u b m i s s i o n s   w i l l   n o t   b e   p l a c e d   o n   t h e   a g e n d a   o f   t h e   N I H   I R B .   < / T e x t > < B o o k M a r k E n t r y N a m e > A u d i o   5 0 0 : 0 1 : 0 8 . 5 < / B o o k M a r k E n t r y N a m e > < B o o k M a r k E x i t N a m e > A u d i o   5 0 0 : 0 1 : 1 6 . 3 < / B o o k M a r k E x i t N a m e > < B o o k M a r k E n t r y P o s i t i o n > 6 8 5 0 0 < / B o o k M a r k E n t r y P o s i t i o n > < B o o k M a r k E x i t P o s i t i o n > 7 6 3 4 7 < / 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 5 e 9 3 6 e 0 0 - f 9 b 4 - 4 4 1 d - b b 3 1 - e d a 3 b 6 9 0 8 d 6 7 < / I n t e r n a l I d > < N a m e > A u d i o   5 I t f u r t h e r s p e c i f i e s 0 0 : 0 1 : 1 6 . 4 - 0 0 : 0 1 : 2 8 . 6 < / N a m e > < T e x t > I t   f u r t h e r   s p e c i f i e s   t h a t   l a c k   o f   a   r e s p o n s e   t o   I R B O   a n d   I R B   r e q u e s t s   f o r   a d d i t i o n a l   i n f o r m a t i o n ,   c a n   r e s u l t   i n   s u b m i s s i o n s   b e i n g   w i t h d r a w n   b y   I R B O   a f t e r   3 0   d a y s . < / T e x t > < B o o k M a r k E n t r y N a m e > A u d i o   5 0 0 : 0 1 : 1 6 . 4 < / B o o k M a r k E n t r y N a m e > < B o o k M a r k E x i t N a m e > A u d i o   5 0 0 : 0 1 : 2 8 . 6 < / B o o k M a r k E x i t N a m e > < B o o k M a r k E n t r y P o s i t i o n > 7 6 4 0 0 < / B o o k M a r k E n t r y P o s i t i o n > < B o o k M a r k E x i t P o s i t i o n > 8 8 6 4 3 < / 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s > < / C a p t i o n I t e m s L i s t > 
</file>

<file path=customXml/item3.xml>��< ? x m l   v e r s i o n = " 1 . 0 "   e n c o d i n g = " u t f - 1 6 " ? > < C a p t i o n I t e m s L i s t   x m l n s : x s i = " h t t p : / / w w w . w 3 . o r g / 2 0 0 1 / X M L S c h e m a - i n s t a n c e "   x m l n s : x s d = " h t t p : / / w w w . w 3 . o r g / 2 0 0 1 / X M L S c h e m a " > < I d > 6 6 4 0 3 c c 2 - 6 6 8 1 - 4 b c 8 - 9 d 9 a - 6 3 1 4 a 0 5 e d 6 9 4 < / I d > < C a p t i o n I t e m s > < C a p t i o n I t e m > < I n t e r n a l I d > f 9 e e 2 f c b - 3 5 e a - 4 f 9 f - a 7 0 0 - f 5 f 5 6 4 8 8 4 9 b f < / I n t e r n a l I d > < N a m e > A u d i o   5 T h i s c o n c l u d e s t h i s 0 0 : 0 0 : 0 0 . 5 - 0 0 : 0 0 : 1 4 . 2 < / N a m e > < T e x t > T h i s   c o n c l u d e s   t h i s   p r e s e n t a t i o n .   A s   a   r e m i n d e r ,   t h i s   p r e s e n t a t i o n   i s   i n t e n d e d   t o   b e   o n l y   a   b r i e f   o v e r v i e w   o f   t h e   k e y   p o i n t s   o f   t h e   p o l i c y .   I t   i s   n o t   a   d e t a i l e d   d i s c u s s i o n   o f   t h i s   p o l i c y ,   a n d   t h e r e   a r e   s o m e   e l e m e n t s   o f   t h e   p o l i c y   t h a t   w e   d i d   n o t   d i s c u s s .   < / T e x t > < B o o k M a r k E n t r y N a m e > A u d i o   5 0 0 : 0 0 : 0 0 . 5 < / B o o k M a r k E n t r y N a m e > < B o o k M a r k E x i t N a m e > A u d i o   5 0 0 : 0 0 : 1 4 . 2 < / B o o k M a r k E x i t N a m e > < B o o k M a r k E n t r y P o s i t i o n > 5 0 0 < / B o o k M a r k E n t r y P o s i t i o n > < B o o k M a r k E x i t P o s i t i o n > 1 4 2 5 6 < / 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 9 e 6 5 f 1 6 2 - f 0 9 6 - 4 7 6 3 - a f 2 8 - 3 3 4 0 f 7 2 7 6 9 c 3 < / I n t e r n a l I d > < N a m e > A u d i o   5 T h e r e f o r e , f o r f u l l 0 0 : 0 0 : 1 4 . 4 - 0 0 : 0 0 : 2 2 . 7 < / N a m e > < T e x t > T h e r e f o r e ,   f o r   f u l l   i n f o r m a t i o n ,   I   u r g e   y o u   g o   t o   t h e   I R B O   w e b s i t e   t o   r e v i e w   t h e   p o l i c y   a n d   t h e   a s s o c i a t e d   p o l i c y   o v e r v i e w   t a b l e .   < / T e x t > < B o o k M a r k E n t r y N a m e > A u d i o   5 0 0 : 0 0 : 1 4 . 4 < / B o o k M a r k E n t r y N a m e > < B o o k M a r k E x i t N a m e > A u d i o   5 0 0 : 0 0 : 2 2 . 7 < / B o o k M a r k E x i t N a m e > < B o o k M a r k E n t r y P o s i t i o n > 1 4 4 0 0 < / B o o k M a r k E n t r y P o s i t i o n > < B o o k M a r k E x i t P o s i t i o n > 2 2 7 2 2 < / 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 6 3 2 0 7 0 4 f - 9 4 5 6 - 4 4 d a - b 9 c 6 - 9 6 0 9 8 9 8 a c c 6 8 < / I n t e r n a l I d > < N a m e > A u d i o   5 W e p r o v i d e a d d i t i o n a l 0 0 : 0 0 : 2 2 . 9 - 0 0 : 0 0 : 3 1 . 7 < / N a m e > < T e x t > W e   p r o v i d e   a d d i t i o n a l   r e s o u r c e s   i n   t h e   p o l i c y   w h i c h   y o u   m a y   f i n d   h e l p f u l ,   i n c l u d i n g   l i n k s   t o   r e g u l a t i o n s ,   a n d   o t h e r   N I H   p o l i c y   o r   g u i d e l i n e s . < / T e x t > < B o o k M a r k E n t r y N a m e > A u d i o   5 0 0 : 0 0 : 2 2 . 9 < / B o o k M a r k E n t r y N a m e > < B o o k M a r k E x i t N a m e > A u d i o   5 0 0 : 0 0 : 3 1 . 7 < / B o o k M a r k E x i t N a m e > < B o o k M a r k E n t r y P o s i t i o n > 2 2 9 0 0 < / B o o k M a r k E n t r y P o s i t i o n > < B o o k M a r k E x i t P o s i t i o n > 3 1 7 2 2 < / 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 c a 0 2 a 6 d 2 - 2 9 b 5 - 4 6 e 0 - 9 5 0 8 - 7 8 6 1 2 f 5 4 c d 8 4 < / I n t e r n a l I d > < N a m e > A u d i o   5 A s a l w a y s , i f 0 0 : 0 0 : 3 1 . 9 - 0 0 : 0 0 : 4 2 . 5 < / N a m e > < T e x t > A s   a l w a y s ,   i f   y o u   h a v e   q u e s t i o n s ,   f e e l   f r e e   t o   e m a i l   t h e   N I H   I R B   a t   I R B @ o d . n i h . g o v ,   a n d   t h a n k   y o u   f o r   l i s t e n i n g . < / T e x t > < B o o k M a r k E n t r y N a m e > A u d i o   5 0 0 : 0 0 : 3 1 . 9 < / B o o k M a r k E n t r y N a m e > < B o o k M a r k E x i t N a m e > A u d i o   5 0 0 : 0 0 : 4 2 . 5 < / B o o k M a r k E x i t N a m e > < B o o k M a r k E n t r y P o s i t i o n > 3 1 9 0 0 < / B o o k M a r k E n t r y P o s i t i o n > < B o o k M a r k E x i t P o s i t i o n > 4 2 5 3 8 < / 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s > < / C a p t i o n I t e m s L i s t > 
</file>

<file path=customXml/item4.xml>��< ? x m l   v e r s i o n = " 1 . 0 "   e n c o d i n g = " u t f - 1 6 " ? > < C a p t i o n I t e m s L i s t   x m l n s : x s i = " h t t p : / / w w w . w 3 . o r g / 2 0 0 1 / X M L S c h e m a - i n s t a n c e "   x m l n s : x s d = " h t t p : / / w w w . w 3 . o r g / 2 0 0 1 / X M L S c h e m a " > < I d > f d 6 6 f a 2 a - e e 3 0 - 4 b 6 a - a d 4 0 - 1 a c b e e 7 5 a 8 9 9 < / I d > < C a p t i o n I t e m s > < C a p t i o n I t e m > < I n t e r n a l I d > 1 e c 9 6 f f f - 6 d e d - 4 b b 0 - 8 e 6 a - 4 d 0 1 b 5 4 c b 2 c 9 < / I n t e r n a l I d > < N a m e > A u d i o   6 P o l i c y 2 0 5 s p e c i f i e s 0 0 : 0 0 : 0 0 . 3 - 0 0 : 0 0 : 1 6 . 5 < / N a m e > < T e x t > P o l i c y   2 0 5   s p e c i f i e s   t h a t   w h e n   a n   N I H   i n v e s t i g a t o r   i s   w o r k i n g   a t   a   n o n - N I H   s i t e ,   t h a t   a   l e t t e r   o f   s u p p o r t   b e   s u b m i t t e d   t o   t h e   N I H   I R B ,   i n d i c a t i n g   p e r m i s s i o n   f o r   t h e   N I H   i n v e s t i g a t o r   t o   c o n d u c t   h u m a n   s u b j e c t s   r e s e a r c h   a t   t h a t   s i t e .   < / T e x t > < B o o k M a r k E n t r y N a m e > A u d i o   6 0 0 : 0 0 : 0 0 . 3 < / B o o k M a r k E n t r y N a m e > < B o o k M a r k E x i t N a m e > A u d i o   6 0 0 : 0 0 : 1 6 . 5 < / B o o k M a r k E x i t N a m e > < B o o k M a r k E n t r y P o s i t i o n > 3 8 0 < / B o o k M a r k E n t r y P o s i t i o n > < B o o k M a r k E x i t P o s i t i o n > 1 6 5 2 1 < / 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 9 c 3 8 2 1 1 c - a 7 2 d - 4 f 3 7 - 9 0 e d - c 8 5 b 6 4 3 1 2 e 9 9 < / I n t e r n a l I d > < N a m e > A u d i o   6 T h i s p o l i c y a l s o 0 0 : 0 0 : 1 6 . 6 - 0 0 : 0 0 : 3 6 . 7 < / N a m e > < T e x t > T h i s   p o l i c y   a l s o   s p e c i f i e s   t h e   t y p e   o f   d o c u m e n t a t i o n   t o   b e   s u b m i t t e d   I R B O   w h e n   t h e   N I H   r e l i e s   o n   a n   e x t e r n a l   I R B .   T h i s   i n f o r m a t i o n   i s   r e q u i r e d   i n   o r d e r   t o   f a c i l i t a t e   a n   i n s t i t u t i o n a l   r e v i e w   i n d i c a t i n g   t h a t   N I H   r e q u i r e m e n t s   h a v e   b e e n   m e t ,   w h i c h   i s   n e e d e d   p r i o r   t o   s u b m i t t i n g   t o   a n   e x t e r n a l   I R B .   < / T e x t > < B o o k M a r k E n t r y N a m e > A u d i o   6 0 0 : 0 0 : 1 6 . 6 < / B o o k M a r k E n t r y N a m e > < B o o k M a r k E x i t N a m e > A u d i o   6 0 0 : 0 0 : 3 6 . 7 < / B o o k M a r k E x i t N a m e > < B o o k M a r k E n t r y P o s i t i o n > 1 6 6 0 0 < / B o o k M a r k E n t r y P o s i t i o n > < B o o k M a r k E x i t P o s i t i o n > 3 6 7 6 8 < / 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 9 f 3 c e f 7 d - 1 7 5 e - 4 d 0 b - 8 4 6 c - 3 8 e e 8 f 2 0 5 a b 4 < / I n t e r n a l I d > < N a m e > A u d i o   6 R e q u e s t s f o r r e v i e w 0 0 : 0 0 : 3 6 . 8 - 0 0 : 0 0 : 4 7 . 6 < / N a m e > < T e x t > R e q u e s t s   f o r   r e v i e w   o f   e x e m p t   r e s e a r c h   a r e   n o w   s u b m i t t e d   i n   t h e   e l e c t r o n i c   I R B   s y s t e m .   P r e v i o u s l y ,   N I H   u s e d   a   d i f f e r e n t   e l e c t r o n i c   s y s t e m   t o   r e v i e w   e x e m p t i o n   r e q u e s t s .   < / T e x t > < B o o k M a r k E n t r y N a m e > A u d i o   6 0 0 : 0 0 : 3 6 . 8 < / B o o k M a r k E n t r y N a m e > < B o o k M a r k E x i t N a m e > A u d i o   6 0 0 : 0 0 : 4 7 . 6 < / B o o k M a r k E x i t N a m e > < B o o k M a r k E n t r y P o s i t i o n > 3 6 8 0 0 < / B o o k M a r k E n t r y P o s i t i o n > < B o o k M a r k E x i t P o s i t i o n > 4 7 6 3 2 < / 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 3 8 5 f 1 7 4 5 - 7 c e f - 4 a 2 2 - a 9 1 5 - d 1 f 4 e d 3 f 4 9 7 f < / I n t e r n a l I d > < N a m e > A u d i o   6 P o l i c y 2 0 5 p r o v i d e s 0 0 : 0 0 : 4 7 . 8 - 0 0 : 0 0 : 5 6 . 5 < / N a m e > < T e x t > P o l i c y   2 0 5   p r o v i d e s   d e t a i l s   a b o u t   r e q u i r e m e n t s   f o r   e x e m p t   r e s e a r c h ,   i n c l u d i n g   t h e   r e q u i r e m e n t   f o r   s u b m i s s i o n   o f   a   p r o t o c o l .   < / T e x t > < B o o k M a r k E n t r y N a m e > A u d i o   6 0 0 : 0 0 : 4 7 . 8 < / B o o k M a r k E n t r y N a m e > < B o o k M a r k E x i t N a m e > A u d i o   6 0 0 : 0 0 : 5 6 . 5 < / B o o k M a r k E x i t N a m e > < B o o k M a r k E n t r y P o s i t i o n > 4 7 8 0 0 < / B o o k M a r k E n t r y P o s i t i o n > < B o o k M a r k E x i t P o s i t i o n > 5 6 5 6 0 < / 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 2 4 4 7 c 7 8 2 - 2 f 9 9 - 4 1 7 5 - 9 a b f - a 8 6 0 b e 4 c 6 b 2 0 < / I n t e r n a l I d > < N a m e > A u d i o   6 T h i s p o l i c y n o w 0 0 : 0 0 : 5 6 . 6 - 0 0 : 0 1 : 0 8 . 7 < / N a m e > < T e x t > T h i s   p o l i c y   n o w   i n c l u d e s   a   r e q u i r e m e n t   f o r   a   h i g h - l e v e l   s u m m a r y   o f   m i n o r   p r o t o c o l   d e v i a t i o n s   a n d   A E s / S A E s   b e   r e p o r t e d   t o   t h e   I R B   a t   t i m e   o f   s t u d y   c l o s u r e < / T e x t > < B o o k M a r k E n t r y N a m e > A u d i o   6 0 0 : 0 0 : 5 6 . 6 < / B o o k M a r k E n t r y N a m e > < B o o k M a r k E x i t N a m e > A u d i o   6 0 0 : 0 1 : 0 8 . 7 < / B o o k M a r k E x i t N a m e > < B o o k M a r k E n t r y P o s i t i o n > 5 6 6 0 0 < / B o o k M a r k E n t r y P o s i t i o n > < B o o k M a r k E x i t P o s i t i o n > 6 8 7 1 2 < / 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 1 9 8 7 c 4 8 4 - b e 2 a - 4 8 a 3 - b b 4 0 - f 5 8 8 1 e 9 9 3 7 8 4 < / I n t e r n a l I d > < N a m e > A u d i o   6 L a s t l y , P o l i c y 2 0 5 0 0 : 0 1 : 0 8 . 9 - 0 0 : 0 1 : 2 5 . 6 < / N a m e > < T e x t > L a s t l y ,   P o l i c y   2 0 5   i s   e x p l i c i t   t h a t   I C   l e a d e r s h i p   c a n   s p e c i f y   t h e   c l o s u r e   o f   a   p r o t o c o l   a n d   s u b m i t   a   s t u d y   c l o s u r e   o n   b e h a l f   o f   a   N I H   P I   ( f o r   e x a m p l e   w h e n   a   P I   h a s   l e f t   t h e   N I H   w i t h o u t   c l o s i n g   t h e   p r o t o c o l ) .     < / T e x t > < B o o k M a r k E n t r y N a m e > A u d i o   6 0 0 : 0 1 : 0 8 . 9 < / B o o k M a r k E n t r y N a m e > < B o o k M a r k E x i t N a m e > A u d i o   6 0 0 : 0 1 : 2 5 . 6 < / B o o k M a r k E x i t N a m e > < B o o k M a r k E n t r y P o s i t i o n > 6 8 9 0 0 < / B o o k M a r k E n t r y P o s i t i o n > < B o o k M a r k E x i t P o s i t i o n > 8 5 6 7 2 < / 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s > < / C a p t i o n I t e m s L i s t > 
</file>

<file path=customXml/item5.xml>��< ? x m l   v e r s i o n = " 1 . 0 "   e n c o d i n g = " u t f - 1 6 " ? > < C a p t i o n I t e m s L i s t   x m l n s : x s i = " h t t p : / / w w w . w 3 . o r g / 2 0 0 1 / X M L S c h e m a - i n s t a n c e "   x m l n s : x s d = " h t t p : / / w w w . w 3 . o r g / 2 0 0 1 / X M L S c h e m a " > < I d > c 5 8 4 7 3 d f - 0 c 4 5 - 4 c 9 c - a 7 c 5 - 3 1 7 9 0 2 6 7 1 6 3 e < / I d > < C a p t i o n I t e m s > < C a p t i o n I t e m > < I n t e r n a l I d > d c b 8 b c 2 d - 0 7 5 d - 4 9 1 e - a f 0 c - b 9 f b 2 e d b 5 0 3 f < / I n t e r n a l I d > < N a m e > A u d i o   5 T h i s i s a 0 0 : 0 0 : 0 1 . 4 - 0 0 : 0 0 : 1 3 . 0 < / N a m e > < T e x t > T h i s   i s   a   s h o r t   p r e s e n t a t i o n   t o   i n t r o d u c e   y o u   t o   p o l i c y   2 0 5 ,   w h i c h   i s   t h e   n e w   O f f i c e   o f   H u m a n   S u b j e c t s   R e s e a r c h   P r o t e c t i o n s   p o l i c y   d e s c r i b i n g   t h e   r e q u i r e m e n t s   f o r   s u b m i s s i o n s   t o   t h e   N I H   I R B .   < / T e x t > < B o o k M a r k E n t r y N a m e > A u d i o   5 0 0 : 0 0 : 0 1 . 4 < / B o o k M a r k E n t r y N a m e > < B o o k M a r k E x i t N a m e > A u d i o   5 0 0 : 0 0 : 1 3 . 0 < / B o o k M a r k E x i t N a m e > < B o o k M a r k E n t r y P o s i t i o n > 1 4 2 2 < / B o o k M a r k E n t r y P o s i t i o n > < B o o k M a r k E x i t P o s i t i o n > 1 3 0 9 1 < / 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 3 3 f f 8 c c d - 4 7 7 4 - 4 3 a f - 9 8 f 6 - 8 4 a c 5 0 2 4 d 0 b 5 < / I n t e r n a l I d > < N a m e > A u d i o   5 T h i s p r e s e n t a t i o n i s 0 0 : 0 0 : 1 4 . 0 - 0 0 : 0 0 : 3 1 . 1 < / N a m e > < T e x t > T h i s   p r e s e n t a t i o n   i s   m e a n t   t o   b e   a   b r i e f   o v e r v i e w   o f   t h e   k e y   p o i n t s   o f   t h e   p o l i c y .   I t   i s   n o t   a n   i n - d e p t h   d i s c u s s i o n   o f   t h e   p o l i c y   a n d   n o t   a l l   p o i n t s   r a i s e d   i n   t h e   p o l i c y   w i l l   b e   d i s c u s s e d .   I t   i s   i m p o r t a n t   t h a t   y o u   r e v i e w   t h e   f u l l   p o l i c y   d o c u m e n t   w h i c h   i s   p o s t e d   o n   t h e   I R B O   w e b s i t e .   < / T e x t > < B o o k M a r k E n t r y N a m e > A u d i o   5 0 0 : 0 0 : 1 4 . 0 < / B o o k M a r k E n t r y N a m e > < B o o k M a r k E x i t N a m e > A u d i o   5 0 0 : 0 0 : 3 1 . 1 < / B o o k M a r k E x i t N a m e > < B o o k M a r k E n t r y P o s i t i o n > 1 4 0 1 5 < / B o o k M a r k E n t r y P o s i t i o n > < B o o k M a r k E x i t P o s i t i o n > 3 1 1 6 0 < / 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s > < / C a p t i o n I t e m s L i s t > 
</file>

<file path=customXml/item6.xml>��< ? x m l   v e r s i o n = " 1 . 0 "   e n c o d i n g = " u t f - 1 6 " ? > < C a p t i o n I t e m s L i s t   x m l n s : x s i = " h t t p : / / w w w . w 3 . o r g / 2 0 0 1 / X M L S c h e m a - i n s t a n c e "   x m l n s : x s d = " h t t p : / / w w w . w 3 . o r g / 2 0 0 1 / X M L S c h e m a " > < I d > 8 f f 0 b 0 a 6 - 2 9 1 2 - 4 f a d - 9 0 a 3 - 9 2 a 0 0 d a 3 b a 7 7 < / I d > < C a p t i o n I t e m s > < C a p t i o n I t e m > < I n t e r n a l I d > 3 2 1 d 4 9 d b - d 0 c c - 4 f a 6 - b 2 1 5 - e 2 e b 3 4 b c d 2 6 9 < / I n t e r n a l I d > < N a m e > A u d i o   2 S o , w h a t i s 0 0 : 0 0 : 0 1 . 0 - 0 0 : 0 0 : 2 5 . 4 < / N a m e > < T e x t > S o ,   w h a t   i s   e x p e c t e d   b y   t h e   I R B ?     T h e   I R B   e x p e c t s   t h a t   t h e   N I H   P I   h a s   r e v i e w e d   P o l i c y   2 0 5   a n d   h a s   s u b m i t t e d   a l l   t h e   r e q u i r e d   d o c u m e n t a t i o n   n e e d e d   f o r   a   p a r t i c u l a r   s u b m i s s i o n   t y p e   ( f o r   e x a m p l e ,   d o c u m e n t a t i o n   n e e d e d   f o r   a n   I R ,   C R   o r   A m e n d m e n t ) .   N o t e   t h a t   r e q u i r e m e n t s   f o r   r e p o r t a b l e   e v e n t s ,   i n c l u d i n g   n o n - c o m p l i a n c e ,   a r e   n o t   a d d r e s s e d   i n   t h i s   p o l i c y ,   s e e   P o l i c y   8 0 1   f o r   t h o s e   r e q u i r e m e n t s .   < / T e x t > < B o o k M a r k E n t r y N a m e > A u d i o   2 0 0 : 0 0 : 0 1 . 0 < / B o o k M a r k E n t r y N a m e > < B o o k M a r k E x i t N a m e > A u d i o   2 0 0 : 0 0 : 2 5 . 4 < / B o o k M a r k E x i t N a m e > < B o o k M a r k E n t r y P o s i t i o n > 1 0 0 9 < / B o o k M a r k E n t r y P o s i t i o n > < B o o k M a r k E x i t P o s i t i o n > 2 5 4 8 0 < / 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 6 a c 0 e a 7 9 - 3 8 1 2 - 4 f f 6 - a b a 3 - 7 f 3 1 7 5 1 a 4 e e 3 < / I n t e r n a l I d > < N a m e > A u d i o   2 T h e I R B e x p e c t s 0 0 : 0 0 : 2 6 . 5 - 0 0 : 0 0 : 3 3 . 1 < / N a m e > < T e x t > T h e   I R B   e x p e c t s   t h a t   t h e   N I H   P I   w i l l   i n c l u d e   a l l   r e q u i r e d   s u b m i s s i o n   e l e m e n t s   n e e d e d   f o r   m u l t i - s i t e   r e s e a r c h . < / T e x t > < B o o k M a r k E n t r y N a m e > A u d i o   2 0 0 : 0 0 : 2 6 . 5 < / B o o k M a r k E n t r y N a m e > < B o o k M a r k E x i t N a m e > A u d i o   2 0 0 : 0 0 : 3 3 . 1 < / B o o k M a r k E x i t N a m e > < B o o k M a r k E n t r y P o s i t i o n > 2 6 5 3 0 < / B o o k M a r k E n t r y P o s i t i o n > < B o o k M a r k E x i t P o s i t i o n > 3 3 1 7 5 < / 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 2 9 d 4 3 a e a - 4 2 b 6 - 4 a 7 5 - b 0 1 e - 3 3 0 a 3 0 2 b 1 2 9 6 < / I n t e r n a l I d > < N a m e > A u d i o   2 T h e I R B e x p e c t s 0 0 : 0 0 : 3 4 . 0 - 0 0 : 0 0 : 4 5 . 2 < / N a m e > < T e x t > T h e   I R B   e x p e c t s   t h a t   t h e   N I H   P I   w i l l   s u b m i t   a l l   r e q u i r e d   e l e m e n t s   n e e d e d   f o r   e x e m p t   r e s e a r c h   s u b m i s s i o n s ,   i n c l u d i n g   a   p r o t o c o l .   D o n  t   f o r g e t   t o   r e v i e w   t h e   I R B O   w e b s i t e   f o r   p r o t o c o l   t e m p l a t e s . < / T e x t > < B o o k M a r k E n t r y N a m e > A u d i o   2 0 0 : 0 0 : 3 4 . 0 < / B o o k M a r k E n t r y N a m e > < B o o k M a r k E x i t N a m e > A u d i o   2 0 0 : 0 0 : 4 5 . 2 < / B o o k M a r k E x i t N a m e > < B o o k M a r k E n t r y P o s i t i o n > 3 4 0 2 6 < / B o o k M a r k E n t r y P o s i t i o n > < B o o k M a r k E x i t P o s i t i o n > 4 5 2 3 3 < / 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 8 6 8 2 3 1 3 d - c 0 0 7 - 4 2 5 f - 9 9 4 e - a 6 a 7 9 8 6 e 6 d 6 a < / I n t e r n a l I d > < N a m e > A u d i o   2 R e m e m b e r t o p r o v i d e 0 0 : 0 0 : 4 6 . 0 - 0 0 : 0 1 : 0 0 . 0 < / N a m e > < T e x t > R e m e m b e r   t o   p r o v i d e   a l l   r e q u i r e d   d o c u m e n t s   a n d   i n s t i t u t i o n a l   a n c i l l a r y   r e v i e w   a p p r o v a l s .   T h i s   f a c i l i t a t e s   t h e   p r o m p t   p l a c e m e n t   o f   y o u r   s u b m i s s i o n   o n   t h e   a g e n d a   o f   t h e   I R B   a n d   l e s s   b a c k   a n d   f o r t h   w i t h   I R B O   d u r i n g   p r e - r e v i e w . < / T e x t > < B o o k M a r k E n t r y N a m e > A u d i o   2 0 0 : 0 0 : 4 6 . 0 < / B o o k M a r k E n t r y N a m e > < B o o k M a r k E x i t N a m e > A u d i o   2 0 0 : 0 1 : 0 0 . 0 < / B o o k M a r k E x i t N a m e > < B o o k M a r k E n t r y P o s i t i o n > 4 6 0 9 8 < / B o o k M a r k E n t r y P o s i t i o n > < B o o k M a r k E x i t P o s i t i o n > 6 0 0 0 0 < / 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I n t e r n a l I d > f 8 7 8 9 9 9 c - c d 4 f - 4 b 8 4 - b 7 8 7 - 0 3 6 8 a a 1 2 c c a 0 < / I n t e r n a l I d > < N a m e > A u d i o   2 D o n  t i g n o r e r e q u e s t s 0 0 : 0 1 : 0 1 . 0 - 0 0 : 0 1 : 1 2 . 3 < / N a m e > < T e x t > D o n  t   i g n o r e   r e q u e s t s   b y   t h e   I R B O   o r   t h e   I R B   f o r   m o r e   i n f o r m a t i o n ,   t h i s   c o u l d   r e s u l t   i n   w i t h d r a w a l   o f   y o u r   s u b m i s s i o n   b y   t h e   I R B O   i f   y o u   d o n  t   r e s p o n d   w i t h i n   3 0   d a y s .   < / T e x t > < B o o k M a r k E n t r y N a m e > A u d i o   2 0 0 : 0 1 : 0 1 . 0 < / B o o k M a r k E n t r y N a m e > < B o o k M a r k E x i t N a m e > A u d i o   2 0 0 : 0 1 : 1 2 . 3 < / B o o k M a r k E x i t N a m e > < B o o k M a r k E n t r y P o s i t i o n > 6 1 0 9 4 < / B o o k M a r k E n t r y P o s i t i o n > < B o o k M a r k E x i t P o s i t i o n > 7 2 3 9 5 < / 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s > < / C a p t i o n I t e m s L i s t > 
</file>

<file path=customXml/item7.xml>��< ? x m l   v e r s i o n = " 1 . 0 "   e n c o d i n g = " u t f - 1 6 " ? > < C a p t i o n I t e m s L i s t   x m l n s : x s d = " h t t p : / / w w w . w 3 . o r g / 2 0 0 1 / X M L S c h e m a "   x m l n s : x s i = " h t t p : / / w w w . w 3 . o r g / 2 0 0 1 / X M L S c h e m a - i n s t a n c e " > < I d > 2 6 e 5 b 7 1 3 - c d e 5 - 4 b c 4 - b 2 2 6 - b 9 9 c 9 5 a 9 7 0 c 9 < / I d > < C a p t i o n I t e m s > < C a p t i o n I t e m > < I n t e r n a l I d > b 3 6 1 4 e 8 9 - 0 2 8 2 - 4 2 a 2 - b c d 6 - b 7 1 0 6 0 8 0 7 0 5 7 < / I n t e r n a l I d > < N a m e > A u d i o   2 T h e r e l e a s e d a t e 0 0 : 0 0 : 0 0 . 7 - 0 0 : 0 0 : 1 1 . 6 < / N a m e > < T e x t > T h e   r e l e a s e   d a t e   f o r   t h i s   p o l i c y   i s   O c t o b e r   6 ,   2 0 2 0 .   H o w e v e r ,   t h e   I R B   w i l l   n o t   b e g i n   t o   e n f o r c e   t h e   p o l i c y   u n t i l   t h e   e f f e c t i v e   d a t e   o f   O c t o b e r   1 2 ,   2 0 2 0 .   < / T e x t > < B o o k M a r k E n t r y N a m e > A u d i o   2 0 0 : 0 0 : 0 0 . 7 < / B o o k M a r k E n t r y N a m e > < B o o k M a r k E x i t N a m e > A u d i o   2 0 0 : 0 0 : 1 1 . 6 < / B o o k M a r k E x i t N a m e > < B o o k M a r k E n t r y P o s i t i o n > 7 3 4 < / B o o k M a r k E n t r y P o s i t i o n > < B o o k M a r k E x i t P o s i t i o n > 1 1 6 5 4 < / 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s > < / C a p t i o n I t e m s L i s t > 
</file>

<file path=customXml/itemProps1.xml><?xml version="1.0" encoding="utf-8"?>
<ds:datastoreItem xmlns:ds="http://schemas.openxmlformats.org/officeDocument/2006/customXml" ds:itemID="{02F81FD9-DFE2-451A-BFE4-A9B535EEB244}">
  <ds:schemaRefs>
    <ds:schemaRef ds:uri="http://www.w3.org/2001/XMLSchema"/>
  </ds:schemaRefs>
</ds:datastoreItem>
</file>

<file path=customXml/itemProps2.xml><?xml version="1.0" encoding="utf-8"?>
<ds:datastoreItem xmlns:ds="http://schemas.openxmlformats.org/officeDocument/2006/customXml" ds:itemID="{880F7358-3F0E-4F1F-BABE-1B5C3E41BF8A}">
  <ds:schemaRefs>
    <ds:schemaRef ds:uri="http://www.w3.org/2001/XMLSchema"/>
  </ds:schemaRefs>
</ds:datastoreItem>
</file>

<file path=customXml/itemProps3.xml><?xml version="1.0" encoding="utf-8"?>
<ds:datastoreItem xmlns:ds="http://schemas.openxmlformats.org/officeDocument/2006/customXml" ds:itemID="{2C44AEF1-F426-44E9-9431-3CA184BC1223}">
  <ds:schemaRefs>
    <ds:schemaRef ds:uri="http://www.w3.org/2001/XMLSchema"/>
  </ds:schemaRefs>
</ds:datastoreItem>
</file>

<file path=customXml/itemProps4.xml><?xml version="1.0" encoding="utf-8"?>
<ds:datastoreItem xmlns:ds="http://schemas.openxmlformats.org/officeDocument/2006/customXml" ds:itemID="{14B03DE0-9D27-43F9-B3DC-3354D9F155AE}">
  <ds:schemaRefs>
    <ds:schemaRef ds:uri="http://www.w3.org/2001/XMLSchema"/>
  </ds:schemaRefs>
</ds:datastoreItem>
</file>

<file path=customXml/itemProps5.xml><?xml version="1.0" encoding="utf-8"?>
<ds:datastoreItem xmlns:ds="http://schemas.openxmlformats.org/officeDocument/2006/customXml" ds:itemID="{DB6F5863-5CF0-43F2-BA24-085A775AC899}">
  <ds:schemaRefs>
    <ds:schemaRef ds:uri="http://www.w3.org/2001/XMLSchema"/>
  </ds:schemaRefs>
</ds:datastoreItem>
</file>

<file path=customXml/itemProps6.xml><?xml version="1.0" encoding="utf-8"?>
<ds:datastoreItem xmlns:ds="http://schemas.openxmlformats.org/officeDocument/2006/customXml" ds:itemID="{E7232D9E-B649-4EAA-B566-7D730DF76F50}">
  <ds:schemaRefs>
    <ds:schemaRef ds:uri="http://www.w3.org/2001/XMLSchema"/>
  </ds:schemaRefs>
</ds:datastoreItem>
</file>

<file path=customXml/itemProps7.xml><?xml version="1.0" encoding="utf-8"?>
<ds:datastoreItem xmlns:ds="http://schemas.openxmlformats.org/officeDocument/2006/customXml" ds:itemID="{BA9C0894-6CE0-4EAF-922D-4193A8A640BF}">
  <ds:schemaRef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2317</TotalTime>
  <Words>2560</Words>
  <Application>Microsoft Office PowerPoint</Application>
  <PresentationFormat>On-screen Show (4:3)</PresentationFormat>
  <Paragraphs>129</Paragraphs>
  <Slides>7</Slides>
  <Notes>7</Notes>
  <HiddenSlides>0</HiddenSlides>
  <MMClips>7</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Wingdings</vt:lpstr>
      <vt:lpstr>Retrospect</vt:lpstr>
      <vt:lpstr>Policy 205-Requirements for IRB Submissions</vt:lpstr>
      <vt:lpstr>Policy 205</vt:lpstr>
      <vt:lpstr>Policy 205 –Requirements for IRB Submissions</vt:lpstr>
      <vt:lpstr>IRB Submissions:  key points</vt:lpstr>
      <vt:lpstr>IRB Submissions:  more key points</vt:lpstr>
      <vt:lpstr>What is expected by the IRB?</vt:lpstr>
      <vt:lpstr>Selected Resources</vt:lpstr>
    </vt:vector>
  </TitlesOfParts>
  <Manager/>
  <Company>NIH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205 Requirements for IRB Submission</dc:title>
  <dc:subject>Policy 205 Requirements for IRB Submission</dc:subject>
  <dc:creator>DHHS/NIH/OD/OIR/OHSRP</dc:creator>
  <cp:lastModifiedBy>Bridge, Heather (NIH/OD) [E]</cp:lastModifiedBy>
  <cp:revision>90</cp:revision>
  <dcterms:created xsi:type="dcterms:W3CDTF">2020-07-17T14:57:02Z</dcterms:created>
  <dcterms:modified xsi:type="dcterms:W3CDTF">2020-10-05T20:15:14Z</dcterms:modified>
</cp:coreProperties>
</file>